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9/5/2018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9/5/2018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02F71-2633-46C2-AE6E-9D5FC8EE7D9E}"/>
              </a:ext>
            </a:extLst>
          </p:cNvPr>
          <p:cNvSpPr>
            <a:spLocks noGrp="1"/>
          </p:cNvSpPr>
          <p:nvPr>
            <p:ph type="ctrTitle"/>
          </p:nvPr>
        </p:nvSpPr>
        <p:spPr/>
        <p:txBody>
          <a:bodyPr/>
          <a:lstStyle/>
          <a:p>
            <a:pPr algn="ctr"/>
            <a:r>
              <a:rPr lang="en-US" dirty="0"/>
              <a:t>Unit 1: Learning Target 1.3	</a:t>
            </a:r>
          </a:p>
        </p:txBody>
      </p:sp>
      <p:sp>
        <p:nvSpPr>
          <p:cNvPr id="3" name="Subtitle 2">
            <a:extLst>
              <a:ext uri="{FF2B5EF4-FFF2-40B4-BE49-F238E27FC236}">
                <a16:creationId xmlns:a16="http://schemas.microsoft.com/office/drawing/2014/main" id="{EC39D9F3-2966-4B24-ACED-6236E4B3E7E3}"/>
              </a:ext>
            </a:extLst>
          </p:cNvPr>
          <p:cNvSpPr>
            <a:spLocks noGrp="1"/>
          </p:cNvSpPr>
          <p:nvPr>
            <p:ph type="subTitle" idx="1"/>
          </p:nvPr>
        </p:nvSpPr>
        <p:spPr/>
        <p:txBody>
          <a:bodyPr/>
          <a:lstStyle/>
          <a:p>
            <a:pPr algn="ctr"/>
            <a:r>
              <a:rPr lang="en-US" dirty="0"/>
              <a:t>Differentiate between speed (a scalar quantity) and velocity (a vector quantity)</a:t>
            </a:r>
          </a:p>
        </p:txBody>
      </p:sp>
    </p:spTree>
    <p:extLst>
      <p:ext uri="{BB962C8B-B14F-4D97-AF65-F5344CB8AC3E}">
        <p14:creationId xmlns:p14="http://schemas.microsoft.com/office/powerpoint/2010/main" val="245156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9524-A3B8-48BA-81B3-C5208F1EF275}"/>
              </a:ext>
            </a:extLst>
          </p:cNvPr>
          <p:cNvSpPr>
            <a:spLocks noGrp="1"/>
          </p:cNvSpPr>
          <p:nvPr>
            <p:ph type="title"/>
          </p:nvPr>
        </p:nvSpPr>
        <p:spPr/>
        <p:txBody>
          <a:bodyPr/>
          <a:lstStyle/>
          <a:p>
            <a:pPr algn="ctr"/>
            <a:r>
              <a:rPr lang="en-US" dirty="0"/>
              <a:t>Scalar quantities &amp; Vector quantities</a:t>
            </a:r>
          </a:p>
        </p:txBody>
      </p:sp>
      <p:sp>
        <p:nvSpPr>
          <p:cNvPr id="3" name="Content Placeholder 2">
            <a:extLst>
              <a:ext uri="{FF2B5EF4-FFF2-40B4-BE49-F238E27FC236}">
                <a16:creationId xmlns:a16="http://schemas.microsoft.com/office/drawing/2014/main" id="{65D212D0-8697-47B0-AD3E-AEB5D208AE8E}"/>
              </a:ext>
            </a:extLst>
          </p:cNvPr>
          <p:cNvSpPr>
            <a:spLocks noGrp="1"/>
          </p:cNvSpPr>
          <p:nvPr>
            <p:ph idx="1"/>
          </p:nvPr>
        </p:nvSpPr>
        <p:spPr/>
        <p:txBody>
          <a:bodyPr>
            <a:normAutofit lnSpcReduction="10000"/>
          </a:bodyPr>
          <a:lstStyle/>
          <a:p>
            <a:r>
              <a:rPr lang="en-US" sz="3200" u="sng" dirty="0">
                <a:latin typeface="Times New Roman" panose="02020603050405020304" pitchFamily="18" charset="0"/>
                <a:cs typeface="Times New Roman" panose="02020603050405020304" pitchFamily="18" charset="0"/>
              </a:rPr>
              <a:t>Introduction</a:t>
            </a:r>
            <a:r>
              <a:rPr lang="en-US" sz="3200" dirty="0">
                <a:latin typeface="Times New Roman" panose="02020603050405020304" pitchFamily="18" charset="0"/>
                <a:cs typeface="Times New Roman" panose="02020603050405020304" pitchFamily="18" charset="0"/>
              </a:rPr>
              <a:t>: in science there are two types of measurements, scalar and vector quantities.  The difference is in the information presented when expressing the measurement.  Vector quantities include more information and are therefore more specific and detailed compared to scalar quantities.</a:t>
            </a:r>
          </a:p>
          <a:p>
            <a:endParaRPr lang="en-US" dirty="0"/>
          </a:p>
        </p:txBody>
      </p:sp>
    </p:spTree>
    <p:extLst>
      <p:ext uri="{BB962C8B-B14F-4D97-AF65-F5344CB8AC3E}">
        <p14:creationId xmlns:p14="http://schemas.microsoft.com/office/powerpoint/2010/main" val="261179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A6436-69AA-41DE-8F0D-30D8D3277069}"/>
              </a:ext>
            </a:extLst>
          </p:cNvPr>
          <p:cNvSpPr>
            <a:spLocks noGrp="1"/>
          </p:cNvSpPr>
          <p:nvPr>
            <p:ph type="title"/>
          </p:nvPr>
        </p:nvSpPr>
        <p:spPr/>
        <p:txBody>
          <a:bodyPr/>
          <a:lstStyle/>
          <a:p>
            <a:pPr algn="ctr"/>
            <a:r>
              <a:rPr lang="en-US" dirty="0"/>
              <a:t>Scalar quantities</a:t>
            </a:r>
          </a:p>
        </p:txBody>
      </p:sp>
      <p:sp>
        <p:nvSpPr>
          <p:cNvPr id="3" name="Content Placeholder 2">
            <a:extLst>
              <a:ext uri="{FF2B5EF4-FFF2-40B4-BE49-F238E27FC236}">
                <a16:creationId xmlns:a16="http://schemas.microsoft.com/office/drawing/2014/main" id="{4630052C-EDE2-4946-AA08-750F82D29F89}"/>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 scalar quantity is a measurement that only includes magnitude but not direction.</a:t>
            </a:r>
          </a:p>
          <a:p>
            <a:pPr lvl="1"/>
            <a:r>
              <a:rPr lang="en-US" sz="2000" dirty="0">
                <a:latin typeface="Times New Roman" panose="02020603050405020304" pitchFamily="18" charset="0"/>
                <a:cs typeface="Times New Roman" panose="02020603050405020304" pitchFamily="18" charset="0"/>
              </a:rPr>
              <a:t>Examples:</a:t>
            </a:r>
          </a:p>
          <a:p>
            <a:pPr lvl="2"/>
            <a:r>
              <a:rPr lang="en-US" sz="2000" u="sng" dirty="0">
                <a:latin typeface="Times New Roman" panose="02020603050405020304" pitchFamily="18" charset="0"/>
                <a:cs typeface="Times New Roman" panose="02020603050405020304" pitchFamily="18" charset="0"/>
              </a:rPr>
              <a:t>Speed</a:t>
            </a:r>
            <a:r>
              <a:rPr lang="en-US" sz="2000" dirty="0">
                <a:latin typeface="Times New Roman" panose="02020603050405020304" pitchFamily="18" charset="0"/>
                <a:cs typeface="Times New Roman" panose="02020603050405020304" pitchFamily="18" charset="0"/>
              </a:rPr>
              <a:t> is a scalar quantity because it only tells you how fast you are moving, it does not tell you the direction of motion. (speed has magnitude but no direction)</a:t>
            </a:r>
          </a:p>
          <a:p>
            <a:pPr lvl="2"/>
            <a:r>
              <a:rPr lang="en-US" sz="2000" u="sng" dirty="0">
                <a:latin typeface="Times New Roman" panose="02020603050405020304" pitchFamily="18" charset="0"/>
                <a:cs typeface="Times New Roman" panose="02020603050405020304" pitchFamily="18" charset="0"/>
              </a:rPr>
              <a:t>Distance</a:t>
            </a:r>
            <a:r>
              <a:rPr lang="en-US" sz="2000" dirty="0">
                <a:latin typeface="Times New Roman" panose="02020603050405020304" pitchFamily="18" charset="0"/>
                <a:cs typeface="Times New Roman" panose="02020603050405020304" pitchFamily="18" charset="0"/>
              </a:rPr>
              <a:t> is a scalar quantity because it only tells you how far you have traveled, it does not tell you the direction in which you traveled.  (distance has magnitude but no direction)</a:t>
            </a:r>
          </a:p>
        </p:txBody>
      </p:sp>
    </p:spTree>
    <p:extLst>
      <p:ext uri="{BB962C8B-B14F-4D97-AF65-F5344CB8AC3E}">
        <p14:creationId xmlns:p14="http://schemas.microsoft.com/office/powerpoint/2010/main" val="400188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7A1A6-33BC-4AA8-9C98-06A59D7826BA}"/>
              </a:ext>
            </a:extLst>
          </p:cNvPr>
          <p:cNvSpPr>
            <a:spLocks noGrp="1"/>
          </p:cNvSpPr>
          <p:nvPr>
            <p:ph type="title"/>
          </p:nvPr>
        </p:nvSpPr>
        <p:spPr/>
        <p:txBody>
          <a:bodyPr/>
          <a:lstStyle/>
          <a:p>
            <a:pPr algn="ctr"/>
            <a:r>
              <a:rPr lang="en-US" dirty="0"/>
              <a:t>Vector quantities</a:t>
            </a:r>
          </a:p>
        </p:txBody>
      </p:sp>
      <p:sp>
        <p:nvSpPr>
          <p:cNvPr id="3" name="Content Placeholder 2">
            <a:extLst>
              <a:ext uri="{FF2B5EF4-FFF2-40B4-BE49-F238E27FC236}">
                <a16:creationId xmlns:a16="http://schemas.microsoft.com/office/drawing/2014/main" id="{FB605DAB-05E8-40DB-B615-19445C5B7ED3}"/>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vector quantity is a measurement that includes both magnitude and direction.</a:t>
            </a:r>
          </a:p>
          <a:p>
            <a:pPr lvl="1"/>
            <a:r>
              <a:rPr lang="en-US" sz="2400" dirty="0">
                <a:latin typeface="Times New Roman" panose="02020603050405020304" pitchFamily="18" charset="0"/>
                <a:cs typeface="Times New Roman" panose="02020603050405020304" pitchFamily="18" charset="0"/>
              </a:rPr>
              <a:t>Examples:</a:t>
            </a:r>
          </a:p>
          <a:p>
            <a:pPr lvl="2"/>
            <a:r>
              <a:rPr lang="en-US" sz="2400" dirty="0">
                <a:latin typeface="Times New Roman" panose="02020603050405020304" pitchFamily="18" charset="0"/>
                <a:cs typeface="Times New Roman" panose="02020603050405020304" pitchFamily="18" charset="0"/>
              </a:rPr>
              <a:t>Velocity is a vector quantity because it tells you how fast you are moving and which direction you are moving.</a:t>
            </a:r>
          </a:p>
          <a:p>
            <a:pPr lvl="2"/>
            <a:r>
              <a:rPr lang="en-US" sz="2400" dirty="0">
                <a:latin typeface="Times New Roman" panose="02020603050405020304" pitchFamily="18" charset="0"/>
                <a:cs typeface="Times New Roman" panose="02020603050405020304" pitchFamily="18" charset="0"/>
              </a:rPr>
              <a:t>Position is a vector quantity because it tells you how far you moved and in which direction, </a:t>
            </a:r>
          </a:p>
        </p:txBody>
      </p:sp>
    </p:spTree>
    <p:extLst>
      <p:ext uri="{BB962C8B-B14F-4D97-AF65-F5344CB8AC3E}">
        <p14:creationId xmlns:p14="http://schemas.microsoft.com/office/powerpoint/2010/main" val="17148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47D7D-9E3C-46FB-921A-B9E6B36B75FD}"/>
              </a:ext>
            </a:extLst>
          </p:cNvPr>
          <p:cNvSpPr>
            <a:spLocks noGrp="1"/>
          </p:cNvSpPr>
          <p:nvPr>
            <p:ph type="title"/>
          </p:nvPr>
        </p:nvSpPr>
        <p:spPr/>
        <p:txBody>
          <a:bodyPr/>
          <a:lstStyle/>
          <a:p>
            <a:pPr algn="ctr"/>
            <a:r>
              <a:rPr lang="en-US" dirty="0"/>
              <a:t>Speed &amp; velocity</a:t>
            </a:r>
          </a:p>
        </p:txBody>
      </p:sp>
      <p:sp>
        <p:nvSpPr>
          <p:cNvPr id="3" name="Content Placeholder 2">
            <a:extLst>
              <a:ext uri="{FF2B5EF4-FFF2-40B4-BE49-F238E27FC236}">
                <a16:creationId xmlns:a16="http://schemas.microsoft.com/office/drawing/2014/main" id="{9D95055A-D7AF-408B-8023-920555602839}"/>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Speed is defined as the distance traveled divided by the time taken to travel that distance.</a:t>
            </a:r>
          </a:p>
          <a:p>
            <a:pPr lvl="1"/>
            <a:r>
              <a:rPr lang="en-US" sz="2000" dirty="0">
                <a:latin typeface="Times New Roman" panose="02020603050405020304" pitchFamily="18" charset="0"/>
                <a:cs typeface="Times New Roman" panose="02020603050405020304" pitchFamily="18" charset="0"/>
              </a:rPr>
              <a:t>This is a scalar quantity because it only tells you how fast not which direction.</a:t>
            </a:r>
          </a:p>
          <a:p>
            <a:pPr lvl="2"/>
            <a:r>
              <a:rPr lang="en-US" sz="2000" dirty="0">
                <a:latin typeface="Times New Roman" panose="02020603050405020304" pitchFamily="18" charset="0"/>
                <a:cs typeface="Times New Roman" panose="02020603050405020304" pitchFamily="18" charset="0"/>
              </a:rPr>
              <a:t>Speed has a magnitude but </a:t>
            </a:r>
            <a:r>
              <a:rPr lang="en-US" sz="2000" b="1" dirty="0">
                <a:latin typeface="Times New Roman" panose="02020603050405020304" pitchFamily="18" charset="0"/>
                <a:cs typeface="Times New Roman" panose="02020603050405020304" pitchFamily="18" charset="0"/>
              </a:rPr>
              <a:t>no</a:t>
            </a:r>
            <a:r>
              <a:rPr lang="en-US" sz="2000" dirty="0">
                <a:latin typeface="Times New Roman" panose="02020603050405020304" pitchFamily="18" charset="0"/>
                <a:cs typeface="Times New Roman" panose="02020603050405020304" pitchFamily="18" charset="0"/>
              </a:rPr>
              <a:t> direction.</a:t>
            </a:r>
          </a:p>
          <a:p>
            <a:r>
              <a:rPr lang="en-US" dirty="0">
                <a:latin typeface="Times New Roman" panose="02020603050405020304" pitchFamily="18" charset="0"/>
                <a:cs typeface="Times New Roman" panose="02020603050405020304" pitchFamily="18" charset="0"/>
              </a:rPr>
              <a:t>Velocity is defined as the distance traveled divided by the time taken to travel that distance in a specific direction.  (velocity is speed with direction)</a:t>
            </a:r>
          </a:p>
          <a:p>
            <a:pPr lvl="1"/>
            <a:r>
              <a:rPr lang="en-US" sz="2000" dirty="0">
                <a:latin typeface="Times New Roman" panose="02020603050405020304" pitchFamily="18" charset="0"/>
                <a:cs typeface="Times New Roman" panose="02020603050405020304" pitchFamily="18" charset="0"/>
              </a:rPr>
              <a:t>This is a vector quantity because it tells you how fast and which direction your are traveling.</a:t>
            </a:r>
          </a:p>
          <a:p>
            <a:pPr lvl="2"/>
            <a:r>
              <a:rPr lang="en-US" sz="2000" dirty="0">
                <a:latin typeface="Times New Roman" panose="02020603050405020304" pitchFamily="18" charset="0"/>
                <a:cs typeface="Times New Roman" panose="02020603050405020304" pitchFamily="18" charset="0"/>
              </a:rPr>
              <a:t>Velocity has magnitude </a:t>
            </a:r>
            <a:r>
              <a:rPr lang="en-US" sz="2000" b="1" dirty="0">
                <a:latin typeface="Times New Roman" panose="02020603050405020304" pitchFamily="18" charset="0"/>
                <a:cs typeface="Times New Roman" panose="02020603050405020304" pitchFamily="18" charset="0"/>
              </a:rPr>
              <a:t>and</a:t>
            </a:r>
            <a:r>
              <a:rPr lang="en-US" sz="2000" dirty="0">
                <a:latin typeface="Times New Roman" panose="02020603050405020304" pitchFamily="18" charset="0"/>
                <a:cs typeface="Times New Roman" panose="02020603050405020304" pitchFamily="18" charset="0"/>
              </a:rPr>
              <a:t> direction.</a:t>
            </a:r>
          </a:p>
        </p:txBody>
      </p:sp>
    </p:spTree>
    <p:extLst>
      <p:ext uri="{BB962C8B-B14F-4D97-AF65-F5344CB8AC3E}">
        <p14:creationId xmlns:p14="http://schemas.microsoft.com/office/powerpoint/2010/main" val="10381287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TotalTime>
  <Words>311</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Times New Roman</vt:lpstr>
      <vt:lpstr>Gallery</vt:lpstr>
      <vt:lpstr>Unit 1: Learning Target 1.3 </vt:lpstr>
      <vt:lpstr>Scalar quantities &amp; Vector quantities</vt:lpstr>
      <vt:lpstr>Scalar quantities</vt:lpstr>
      <vt:lpstr>Vector quantities</vt:lpstr>
      <vt:lpstr>Speed &amp; velocity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Learning Target 1.3 </dc:title>
  <dc:creator>Wilkens, AJ</dc:creator>
  <cp:lastModifiedBy>Wilkens, AJ</cp:lastModifiedBy>
  <cp:revision>2</cp:revision>
  <dcterms:created xsi:type="dcterms:W3CDTF">2018-09-05T18:07:08Z</dcterms:created>
  <dcterms:modified xsi:type="dcterms:W3CDTF">2018-09-05T18:19:29Z</dcterms:modified>
</cp:coreProperties>
</file>