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9/11/2018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RKxmXwLvU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OkQszg1-j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8611-D35B-48E1-B3DF-295F2F5723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Unit 1: Learning Target 1.4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F74D9-3CA5-4917-85CE-F8C97AC61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Calculate Velocity (speed) &amp; Acceleration using a mathematical equation.</a:t>
            </a:r>
          </a:p>
        </p:txBody>
      </p:sp>
    </p:spTree>
    <p:extLst>
      <p:ext uri="{BB962C8B-B14F-4D97-AF65-F5344CB8AC3E}">
        <p14:creationId xmlns:p14="http://schemas.microsoft.com/office/powerpoint/2010/main" val="247445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D810-A195-44F7-AA3B-54D6CB0AA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Speed &amp; Velocity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D162B-9A25-4E64-8FD0-4E5279DBA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Speed and Velocity have slightly different meanings.  Speed is distance traveled per unit of time and Velocity is distance traveled per unit of time in a specific direction.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Mathematically however they are calculated with the same equation:</a:t>
            </a:r>
          </a:p>
          <a:p>
            <a:r>
              <a:rPr lang="en-US" dirty="0"/>
              <a:t>Speed (cm/sec) = Distance (cm) ÷ Time (sec)</a:t>
            </a:r>
          </a:p>
          <a:p>
            <a:r>
              <a:rPr lang="en-US" dirty="0"/>
              <a:t>Velocity (cm/sec) = Distance (cm) ÷ Time (sec) with direction specified.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Note</a:t>
            </a:r>
            <a:r>
              <a:rPr lang="en-US" dirty="0"/>
              <a:t>: there are three versions of this equation, one for each component: velocity, distance, and time.  The three versions are:</a:t>
            </a:r>
          </a:p>
          <a:p>
            <a:pPr marL="0" indent="0">
              <a:buNone/>
            </a:pPr>
            <a:r>
              <a:rPr lang="en-US" dirty="0"/>
              <a:t>Velocity = Distance/Time     Distance = Velocity × Time      </a:t>
            </a:r>
            <a:r>
              <a:rPr lang="en-US" dirty="0" err="1"/>
              <a:t>Time</a:t>
            </a:r>
            <a:r>
              <a:rPr lang="en-US" dirty="0"/>
              <a:t> = Distance/Velocity</a:t>
            </a:r>
          </a:p>
        </p:txBody>
      </p:sp>
    </p:spTree>
    <p:extLst>
      <p:ext uri="{BB962C8B-B14F-4D97-AF65-F5344CB8AC3E}">
        <p14:creationId xmlns:p14="http://schemas.microsoft.com/office/powerpoint/2010/main" val="18595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A464-B506-4DF6-94E0-2308DC28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Velocity (speed) Calculation: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3D16-A08A-4D34-B113-66945A1B7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55304"/>
            <a:ext cx="10058400" cy="4316896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What is the velocity (speed with direction) of an object that travels 3583.0 km in 3.5 </a:t>
            </a:r>
            <a:r>
              <a:rPr lang="en-US" dirty="0" err="1"/>
              <a:t>hrs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Velocity = Distance / Time</a:t>
            </a:r>
          </a:p>
          <a:p>
            <a:pPr marL="548640" lvl="2" indent="0">
              <a:buNone/>
            </a:pPr>
            <a:endParaRPr lang="en-US" dirty="0"/>
          </a:p>
          <a:p>
            <a:pPr lvl="3"/>
            <a:r>
              <a:rPr lang="en-US" dirty="0"/>
              <a:t>V = 3583.0 km / 3.5 </a:t>
            </a:r>
            <a:r>
              <a:rPr lang="en-US" dirty="0" err="1"/>
              <a:t>hrs</a:t>
            </a:r>
            <a:endParaRPr lang="en-US" dirty="0"/>
          </a:p>
          <a:p>
            <a:pPr marL="822960" lvl="3" indent="0">
              <a:buNone/>
            </a:pPr>
            <a:endParaRPr lang="en-US" dirty="0"/>
          </a:p>
          <a:p>
            <a:pPr lvl="4"/>
            <a:r>
              <a:rPr lang="en-US" dirty="0"/>
              <a:t>V = 1023.7 km/</a:t>
            </a:r>
            <a:r>
              <a:rPr lang="en-US" dirty="0" err="1"/>
              <a:t>hr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r>
              <a:rPr lang="en-US" dirty="0"/>
              <a:t>For more examples visit: </a:t>
            </a:r>
            <a:r>
              <a:rPr lang="en-US" dirty="0">
                <a:hlinkClick r:id="rId2"/>
              </a:rPr>
              <a:t>https://www.youtube.com/watch?v=oRKxmXwLvUU</a:t>
            </a:r>
            <a:endParaRPr lang="en-US" dirty="0"/>
          </a:p>
          <a:p>
            <a:pPr marL="109728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2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71A9-4051-4C3D-9B9E-66417959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Acceleration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DD9EA-C150-4948-89BE-98249D0E7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Acceleration is the change in velocity (or the change in speed and/or direction).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Speeding up &amp; Slowing down is considered acceleration.</a:t>
            </a:r>
          </a:p>
          <a:p>
            <a:pPr lvl="2"/>
            <a:r>
              <a:rPr lang="en-US" dirty="0"/>
              <a:t>Note: Speeding Up is Positive Acceleration.  Slowing Down is Negative Acceleration (also called deceleration)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Changing direction is considered acceleration.</a:t>
            </a:r>
          </a:p>
          <a:p>
            <a:pPr lvl="2"/>
            <a:r>
              <a:rPr lang="en-US" dirty="0"/>
              <a:t>These two changes (speed up/down &amp; direction) can happen independently or simultaneously.</a:t>
            </a:r>
          </a:p>
          <a:p>
            <a:pPr lvl="2"/>
            <a:endParaRPr lang="en-US" dirty="0"/>
          </a:p>
          <a:p>
            <a:pPr marL="548640" lvl="2" indent="0">
              <a:buNone/>
            </a:pPr>
            <a:r>
              <a:rPr lang="en-US" dirty="0"/>
              <a:t>Acceleration is calculated with the following formula:</a:t>
            </a:r>
          </a:p>
          <a:p>
            <a:pPr marL="548640" lvl="2" indent="0">
              <a:buNone/>
            </a:pPr>
            <a:r>
              <a:rPr lang="en-US" dirty="0"/>
              <a:t>	Acceleration = (Final Velocity – Beginning Velocity) / Time</a:t>
            </a:r>
          </a:p>
          <a:p>
            <a:pPr lvl="2"/>
            <a:endParaRPr lang="en-US" dirty="0"/>
          </a:p>
          <a:p>
            <a:pPr marL="5486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FB560-96DF-46A9-988A-168B04268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Acceleration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70160-D2F2-4A0C-9637-B3DE82DA1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roller-coaster car accelerates from 2.4 m/sec at the top of a hill to 13.2 m/sec at the bottom of the hill.  The car took 3.6 seconds go from the top to the bottom.  What is the acceleration of the roller-coaster car?</a:t>
            </a:r>
          </a:p>
          <a:p>
            <a:pPr lvl="1"/>
            <a:r>
              <a:rPr lang="en-US" dirty="0"/>
              <a:t>Acceleration = (Final Velocity – Initial Velocity) / Time</a:t>
            </a:r>
          </a:p>
          <a:p>
            <a:pPr lvl="2"/>
            <a:r>
              <a:rPr lang="en-US" dirty="0"/>
              <a:t>A = (13.2 m/sec – 2.4 m/sec) / 3.6 seconds</a:t>
            </a:r>
          </a:p>
          <a:p>
            <a:pPr lvl="3"/>
            <a:r>
              <a:rPr lang="en-US" dirty="0"/>
              <a:t>A = 3 m/sec/sec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822960" lvl="3" indent="0">
              <a:buNone/>
            </a:pPr>
            <a:r>
              <a:rPr lang="en-US" dirty="0"/>
              <a:t>For more acceleration examples visit the </a:t>
            </a:r>
            <a:r>
              <a:rPr lang="en-US"/>
              <a:t>following website: </a:t>
            </a:r>
            <a:r>
              <a:rPr lang="en-US">
                <a:hlinkClick r:id="rId2"/>
              </a:rPr>
              <a:t>https://www.youtube.com/watch?v=FOkQszg1-j8</a:t>
            </a:r>
            <a:endParaRPr lang="en-US"/>
          </a:p>
          <a:p>
            <a:pPr marL="822960" lvl="3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7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310</TotalTime>
  <Words>389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Rockwell</vt:lpstr>
      <vt:lpstr>Rockwell Condensed</vt:lpstr>
      <vt:lpstr>Wingdings</vt:lpstr>
      <vt:lpstr>Wood Type</vt:lpstr>
      <vt:lpstr>Unit 1: Learning Target 1.4</vt:lpstr>
      <vt:lpstr>Speed &amp; Velocity Calculations</vt:lpstr>
      <vt:lpstr>a Velocity (speed) Calculation:</vt:lpstr>
      <vt:lpstr>Acceleration</vt:lpstr>
      <vt:lpstr>Acceleration 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Learning Target 1.4</dc:title>
  <dc:creator>Wilkens, AJ</dc:creator>
  <cp:lastModifiedBy>Wilkens, AJ</cp:lastModifiedBy>
  <cp:revision>13</cp:revision>
  <dcterms:created xsi:type="dcterms:W3CDTF">2018-09-05T18:21:50Z</dcterms:created>
  <dcterms:modified xsi:type="dcterms:W3CDTF">2018-09-11T20:04:02Z</dcterms:modified>
</cp:coreProperties>
</file>