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J-mUek-zGw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TE83sP7lQ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FB8D1-031C-4B7E-84DF-FE453AC82C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1: Learning Target 1.5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F9D48C-F839-4EA5-8BDC-3FBA778934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Create &amp; Interpret Motion Graphs: </a:t>
            </a:r>
          </a:p>
          <a:p>
            <a:r>
              <a:rPr lang="en-US" dirty="0"/>
              <a:t>Position (distance) vs. Time Graphs </a:t>
            </a:r>
          </a:p>
          <a:p>
            <a:r>
              <a:rPr lang="en-US" dirty="0"/>
              <a:t>Velocity </a:t>
            </a:r>
            <a:r>
              <a:rPr lang="en-US"/>
              <a:t>(speed) </a:t>
            </a:r>
            <a:r>
              <a:rPr lang="en-US" dirty="0"/>
              <a:t>vs. Time Graphs</a:t>
            </a:r>
          </a:p>
        </p:txBody>
      </p:sp>
    </p:spTree>
    <p:extLst>
      <p:ext uri="{BB962C8B-B14F-4D97-AF65-F5344CB8AC3E}">
        <p14:creationId xmlns:p14="http://schemas.microsoft.com/office/powerpoint/2010/main" val="2565875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BBA7A-4799-4712-AB0F-90E889259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Graphs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CD71F-1A9E-4A1D-9257-7C0BB8D7A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Two different “motion graphs” are important.</a:t>
            </a:r>
          </a:p>
          <a:p>
            <a:pPr lvl="1"/>
            <a:r>
              <a:rPr lang="en-US" sz="2400" dirty="0"/>
              <a:t>Distance vs. Time Graphs (also called Position vs. Time Graphs)</a:t>
            </a:r>
          </a:p>
          <a:p>
            <a:pPr lvl="1"/>
            <a:r>
              <a:rPr lang="en-US" sz="2400" dirty="0"/>
              <a:t>Speed vs. Time Graphs (also called Velocity vs. Time Graphs)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499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DF822-D056-4CD1-9477-2C1AFBB78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 vs. Time Graphs</a:t>
            </a:r>
            <a:br>
              <a:rPr lang="en-US" dirty="0"/>
            </a:br>
            <a:r>
              <a:rPr lang="en-US" sz="1600" dirty="0"/>
              <a:t>(also called Distance vs. time graphs)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B1070-DB07-4D8C-B30A-80CBAE45A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98644"/>
            <a:ext cx="7729728" cy="4002156"/>
          </a:xfrm>
        </p:spPr>
        <p:txBody>
          <a:bodyPr>
            <a:normAutofit/>
          </a:bodyPr>
          <a:lstStyle/>
          <a:p>
            <a:r>
              <a:rPr lang="en-US" sz="2400" dirty="0"/>
              <a:t>Time is on the X-axis as the independent variable.</a:t>
            </a:r>
          </a:p>
          <a:p>
            <a:r>
              <a:rPr lang="en-US" sz="2400" dirty="0"/>
              <a:t>Position (or distance) is on the Y-axis as the dependent variable.</a:t>
            </a:r>
          </a:p>
          <a:p>
            <a:r>
              <a:rPr lang="en-US" sz="2400" dirty="0"/>
              <a:t>The slope of any graph is Rise/Run     or                   Change in X / Change in Y.</a:t>
            </a:r>
          </a:p>
          <a:p>
            <a:r>
              <a:rPr lang="en-US" sz="2400" u="sng" dirty="0"/>
              <a:t>The slope of a Position vs. Time Graph is the velocity of the object.</a:t>
            </a:r>
          </a:p>
          <a:p>
            <a:r>
              <a:rPr lang="en-US" sz="2400" dirty="0"/>
              <a:t>Visit the following website for help on Position-Time Graphs: </a:t>
            </a:r>
            <a:r>
              <a:rPr lang="en-US" sz="2400" dirty="0">
                <a:hlinkClick r:id="rId2"/>
              </a:rPr>
              <a:t>https://www.youtube.com/watch?v=4J-mUek-zGw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52256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DB7F-82A2-4B1E-AE92-3F63F06FE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 Vs. Time Graphs </a:t>
            </a:r>
            <a:br>
              <a:rPr lang="en-US" dirty="0"/>
            </a:br>
            <a:r>
              <a:rPr lang="en-US" sz="2000" dirty="0"/>
              <a:t>(also called distance vs. time graphs)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AFCB4-4270-4474-8339-05F62DAF5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9043" y="2372140"/>
            <a:ext cx="8521148" cy="3367888"/>
          </a:xfrm>
        </p:spPr>
        <p:txBody>
          <a:bodyPr>
            <a:normAutofit fontScale="92500"/>
          </a:bodyPr>
          <a:lstStyle/>
          <a:p>
            <a:r>
              <a:rPr lang="en-US" dirty="0"/>
              <a:t>A straight line indicates constant speed.</a:t>
            </a:r>
          </a:p>
          <a:p>
            <a:r>
              <a:rPr lang="en-US" dirty="0"/>
              <a:t>A horizontal line indicates no motion, or zero speed.</a:t>
            </a:r>
          </a:p>
          <a:p>
            <a:r>
              <a:rPr lang="en-US" dirty="0"/>
              <a:t>A positively sloped line indicates motion away from the reference point or positive velocity.</a:t>
            </a:r>
          </a:p>
          <a:p>
            <a:r>
              <a:rPr lang="en-US" dirty="0"/>
              <a:t>A negatively sloped line indicates motion toward the reference point, or negative velocity.</a:t>
            </a:r>
          </a:p>
          <a:p>
            <a:r>
              <a:rPr lang="en-US" dirty="0"/>
              <a:t>A steeper slope indicates a faster speed.</a:t>
            </a:r>
          </a:p>
          <a:p>
            <a:r>
              <a:rPr lang="en-US" dirty="0"/>
              <a:t>The value of the slope is speed defined with units of distance over time.</a:t>
            </a:r>
          </a:p>
          <a:p>
            <a:r>
              <a:rPr lang="en-US" dirty="0"/>
              <a:t>A curved line of changing slope indicates linear acceleration, or a change in speed.</a:t>
            </a:r>
          </a:p>
          <a:p>
            <a:r>
              <a:rPr lang="en-US" dirty="0"/>
              <a:t>The rate of curvature defines the amount of acceleration.</a:t>
            </a:r>
          </a:p>
        </p:txBody>
      </p:sp>
    </p:spTree>
    <p:extLst>
      <p:ext uri="{BB962C8B-B14F-4D97-AF65-F5344CB8AC3E}">
        <p14:creationId xmlns:p14="http://schemas.microsoft.com/office/powerpoint/2010/main" val="727924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EC494-8A60-4D68-BDF9-2226DDD44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 vs. Time Graphs</a:t>
            </a:r>
            <a:br>
              <a:rPr lang="en-US" dirty="0"/>
            </a:br>
            <a:endParaRPr lang="en-US" dirty="0"/>
          </a:p>
        </p:txBody>
      </p:sp>
      <p:pic>
        <p:nvPicPr>
          <p:cNvPr id="2050" name="Picture 2" descr="Image result for position vs time graph">
            <a:extLst>
              <a:ext uri="{FF2B5EF4-FFF2-40B4-BE49-F238E27FC236}">
                <a16:creationId xmlns:a16="http://schemas.microsoft.com/office/drawing/2014/main" id="{A4934054-CCF1-4EDF-8F80-15B90429DA0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020" y="2371725"/>
            <a:ext cx="5463961" cy="3856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8973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5AC83-8F71-4F14-899F-01851CEF0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/>
          <a:lstStyle/>
          <a:p>
            <a:r>
              <a:rPr lang="en-US" dirty="0"/>
              <a:t>Velocity vs. Time Graphs</a:t>
            </a:r>
            <a:br>
              <a:rPr lang="en-US" dirty="0"/>
            </a:br>
            <a:r>
              <a:rPr lang="en-US" sz="1800" dirty="0"/>
              <a:t>(also called Speed vs. Time Graphs)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DACB8-6DEC-49D9-8A9A-8C5BEEFCB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 is on the X-axis as the independent variable.</a:t>
            </a:r>
          </a:p>
          <a:p>
            <a:r>
              <a:rPr lang="en-US" dirty="0"/>
              <a:t>Velocity (or speed) is on the Y-axis as the dependent variable.</a:t>
            </a:r>
          </a:p>
          <a:p>
            <a:r>
              <a:rPr lang="en-US" dirty="0"/>
              <a:t>The slope of any graph is Rise/Run          or                                           Change in X / Change in Y.</a:t>
            </a:r>
          </a:p>
          <a:p>
            <a:r>
              <a:rPr lang="en-US" u="sng" dirty="0"/>
              <a:t>The slope of a Velocity vs. Time Graph is the acceleration of the object.</a:t>
            </a:r>
          </a:p>
          <a:p>
            <a:r>
              <a:rPr lang="en-US" dirty="0"/>
              <a:t>Visit the following website for help with Velocity-Time Graphs: </a:t>
            </a:r>
            <a:r>
              <a:rPr lang="en-US" dirty="0">
                <a:hlinkClick r:id="rId2"/>
              </a:rPr>
              <a:t>https://www.youtube.com/watch?v=lTE83sP7lQg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115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38410-38FC-4B2E-9235-D311E7110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Velocity vs. Time Graphs</a:t>
            </a:r>
            <a:br>
              <a:rPr lang="en-US" dirty="0"/>
            </a:br>
            <a:r>
              <a:rPr lang="en-US" sz="1800" dirty="0"/>
              <a:t>(also called Speed vs. Time Graphs)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0DA44-E2C8-4378-9CC5-DA0F58D2E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straight line indicates the object has velocity.</a:t>
            </a:r>
          </a:p>
          <a:p>
            <a:r>
              <a:rPr lang="en-US" dirty="0"/>
              <a:t>A horizontal line indicates constant velocity, or zero acceleration.</a:t>
            </a:r>
          </a:p>
          <a:p>
            <a:r>
              <a:rPr lang="en-US" dirty="0"/>
              <a:t>A positively sloped line indicates increasing velocity.</a:t>
            </a:r>
          </a:p>
          <a:p>
            <a:r>
              <a:rPr lang="en-US" dirty="0"/>
              <a:t>A negatively sloped line decreasing velocity</a:t>
            </a:r>
          </a:p>
          <a:p>
            <a:r>
              <a:rPr lang="en-US" dirty="0"/>
              <a:t>A steeper slope indicates a higher rate of change.</a:t>
            </a:r>
          </a:p>
          <a:p>
            <a:r>
              <a:rPr lang="en-US" dirty="0"/>
              <a:t>The value of the slope is speed defined with units of velocity over time.</a:t>
            </a:r>
          </a:p>
          <a:p>
            <a:r>
              <a:rPr lang="en-US" dirty="0"/>
              <a:t>A curved line of changing slope indicates increasing/decreasing acceleration, or a changing rate of acceleration.</a:t>
            </a:r>
          </a:p>
          <a:p>
            <a:r>
              <a:rPr lang="en-US" dirty="0"/>
              <a:t>The rate of curvature defines how fast the velocity </a:t>
            </a:r>
            <a:r>
              <a:rPr lang="en-US"/>
              <a:t>is changing.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767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2102A-7A84-43DF-9823-0544A9B4F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Velocity vs. time graphs</a:t>
            </a:r>
          </a:p>
        </p:txBody>
      </p:sp>
      <p:pic>
        <p:nvPicPr>
          <p:cNvPr id="3074" name="Picture 2" descr="Image result for velocity time graph">
            <a:extLst>
              <a:ext uri="{FF2B5EF4-FFF2-40B4-BE49-F238E27FC236}">
                <a16:creationId xmlns:a16="http://schemas.microsoft.com/office/drawing/2014/main" id="{62E03E60-577C-425B-A1FB-D90CC4D5C67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043" y="2531165"/>
            <a:ext cx="5751444" cy="3193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138739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346</TotalTime>
  <Words>446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Parcel</vt:lpstr>
      <vt:lpstr>Unit 1: Learning Target 1.5</vt:lpstr>
      <vt:lpstr>Motion Graphs</vt:lpstr>
      <vt:lpstr>Position vs. Time Graphs (also called Distance vs. time graphs)</vt:lpstr>
      <vt:lpstr>Position Vs. Time Graphs  (also called distance vs. time graphs)</vt:lpstr>
      <vt:lpstr>Position vs. Time Graphs </vt:lpstr>
      <vt:lpstr>Velocity vs. Time Graphs (also called Speed vs. Time Graphs)</vt:lpstr>
      <vt:lpstr>Velocity vs. Time Graphs (also called Speed vs. Time Graphs)</vt:lpstr>
      <vt:lpstr>Velocity vs. time graphs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 Learning Target 1.5</dc:title>
  <dc:creator>Wilkens, AJ</dc:creator>
  <cp:lastModifiedBy>Wilkens, AJ</cp:lastModifiedBy>
  <cp:revision>13</cp:revision>
  <dcterms:created xsi:type="dcterms:W3CDTF">2018-09-11T16:18:11Z</dcterms:created>
  <dcterms:modified xsi:type="dcterms:W3CDTF">2018-09-12T16:22:44Z</dcterms:modified>
</cp:coreProperties>
</file>