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10E8-A9C2-4547-B9BF-40C9567FA6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2 - Forces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E4371-5722-4DFA-B71A-53225EFD3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Learning Target 2.2 – Describe how Balanced Forces &amp; Unbalanced Forces affect the motion of objects</a:t>
            </a:r>
          </a:p>
        </p:txBody>
      </p:sp>
    </p:spTree>
    <p:extLst>
      <p:ext uri="{BB962C8B-B14F-4D97-AF65-F5344CB8AC3E}">
        <p14:creationId xmlns:p14="http://schemas.microsoft.com/office/powerpoint/2010/main" val="118477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53B6-0F0A-47BD-84C7-3A50E1C51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130"/>
          </a:xfrm>
        </p:spPr>
        <p:txBody>
          <a:bodyPr/>
          <a:lstStyle/>
          <a:p>
            <a:r>
              <a:rPr lang="en-US" dirty="0"/>
              <a:t>Balanced Forces vs. Unbalanced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089B8-7987-4909-8B0D-D6E123613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3757"/>
            <a:ext cx="8596668" cy="4477605"/>
          </a:xfrm>
        </p:spPr>
        <p:txBody>
          <a:bodyPr>
            <a:normAutofit/>
          </a:bodyPr>
          <a:lstStyle/>
          <a:p>
            <a:r>
              <a:rPr lang="en-US" u="sng" dirty="0"/>
              <a:t>Force</a:t>
            </a:r>
            <a:r>
              <a:rPr lang="en-US" dirty="0"/>
              <a:t> – any action that has the ability to change motion (a push or a pull)</a:t>
            </a:r>
          </a:p>
          <a:p>
            <a:r>
              <a:rPr lang="en-US" u="sng" dirty="0"/>
              <a:t>Acceleration</a:t>
            </a:r>
            <a:r>
              <a:rPr lang="en-US" dirty="0"/>
              <a:t> – any change in the motion of an object.</a:t>
            </a:r>
          </a:p>
          <a:p>
            <a:r>
              <a:rPr lang="en-US" dirty="0"/>
              <a:t>Any given object can have multiple forces acting on it at the same time.</a:t>
            </a:r>
          </a:p>
          <a:p>
            <a:pPr lvl="1"/>
            <a:r>
              <a:rPr lang="en-US" dirty="0"/>
              <a:t>A “</a:t>
            </a:r>
            <a:r>
              <a:rPr lang="en-US" b="1" dirty="0"/>
              <a:t>Balanced Force</a:t>
            </a:r>
            <a:r>
              <a:rPr lang="en-US" dirty="0"/>
              <a:t>” is a situation in which all forces acting on an object cancel out.</a:t>
            </a:r>
          </a:p>
          <a:p>
            <a:pPr lvl="2"/>
            <a:r>
              <a:rPr lang="en-US" dirty="0"/>
              <a:t>When the sum of all forces acting on an object is zero (net force = 0) we say that forces are “balanced”</a:t>
            </a:r>
          </a:p>
          <a:p>
            <a:pPr lvl="2"/>
            <a:r>
              <a:rPr lang="en-US" u="sng" dirty="0"/>
              <a:t>This means that there will be no observed change in motion (no acceleration).</a:t>
            </a:r>
          </a:p>
          <a:p>
            <a:pPr lvl="1"/>
            <a:r>
              <a:rPr lang="en-US" dirty="0"/>
              <a:t>An “</a:t>
            </a:r>
            <a:r>
              <a:rPr lang="en-US" b="1" dirty="0"/>
              <a:t>Unbalanced Force</a:t>
            </a:r>
            <a:r>
              <a:rPr lang="en-US" dirty="0"/>
              <a:t>” is a situation in which all forces acting on an object to not cancel out.</a:t>
            </a:r>
          </a:p>
          <a:p>
            <a:pPr lvl="2"/>
            <a:r>
              <a:rPr lang="en-US" dirty="0"/>
              <a:t>When the sum of all forces acting on an object is not zero (net force </a:t>
            </a:r>
            <a:r>
              <a:rPr lang="en-US" sz="2000" dirty="0"/>
              <a:t>≠</a:t>
            </a:r>
            <a:r>
              <a:rPr lang="en-US" dirty="0"/>
              <a:t> 0) we say the forces are “unbalanced”</a:t>
            </a:r>
          </a:p>
          <a:p>
            <a:pPr lvl="2"/>
            <a:r>
              <a:rPr lang="en-US" u="sng" dirty="0"/>
              <a:t>This means that there will be an observed change in motion (acceleration).</a:t>
            </a:r>
          </a:p>
        </p:txBody>
      </p:sp>
    </p:spTree>
    <p:extLst>
      <p:ext uri="{BB962C8B-B14F-4D97-AF65-F5344CB8AC3E}">
        <p14:creationId xmlns:p14="http://schemas.microsoft.com/office/powerpoint/2010/main" val="406932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EFDC-BC58-4011-9852-31BF0EBA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/>
          <a:lstStyle/>
          <a:p>
            <a:r>
              <a:rPr lang="en-US" dirty="0"/>
              <a:t>Balanced Forces</a:t>
            </a:r>
          </a:p>
        </p:txBody>
      </p:sp>
      <p:pic>
        <p:nvPicPr>
          <p:cNvPr id="1026" name="Picture 2" descr="Image result for balanced force">
            <a:extLst>
              <a:ext uri="{FF2B5EF4-FFF2-40B4-BE49-F238E27FC236}">
                <a16:creationId xmlns:a16="http://schemas.microsoft.com/office/drawing/2014/main" id="{C6D6F238-9B93-40FC-9900-4554F720E1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4" y="1630363"/>
            <a:ext cx="8139289" cy="457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0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B806-190B-4ACB-8642-6A0D4067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0661"/>
          </a:xfrm>
        </p:spPr>
        <p:txBody>
          <a:bodyPr/>
          <a:lstStyle/>
          <a:p>
            <a:r>
              <a:rPr lang="en-US" dirty="0"/>
              <a:t>Unbalanced Forces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BD700499-E9CD-4768-B387-DA4090626F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63" y="1590675"/>
            <a:ext cx="7913511" cy="445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83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lated image">
            <a:extLst>
              <a:ext uri="{FF2B5EF4-FFF2-40B4-BE49-F238E27FC236}">
                <a16:creationId xmlns:a16="http://schemas.microsoft.com/office/drawing/2014/main" id="{20470E3B-2454-4996-910C-64C491DA0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035"/>
            <a:ext cx="9144000" cy="62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309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196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Unit 2 - Forces</vt:lpstr>
      <vt:lpstr>Balanced Forces vs. Unbalanced Forces</vt:lpstr>
      <vt:lpstr>Balanced Forces</vt:lpstr>
      <vt:lpstr>Unbalanced Forces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2 - Forces</dc:title>
  <dc:creator>Wilkens, AJ</dc:creator>
  <cp:lastModifiedBy>Wilkens, AJ</cp:lastModifiedBy>
  <cp:revision>3</cp:revision>
  <dcterms:created xsi:type="dcterms:W3CDTF">2018-10-03T17:27:22Z</dcterms:created>
  <dcterms:modified xsi:type="dcterms:W3CDTF">2018-10-03T17:40:21Z</dcterms:modified>
</cp:coreProperties>
</file>