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3D33-0627-42AB-8776-C1B3DF562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2 - Forces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26802-DC7B-4338-BDDD-C64B98680A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Learning Target 2.3 – Describe the relationship between Force, mass, &amp; acceleration (newton’s 2</a:t>
            </a:r>
            <a:r>
              <a:rPr lang="en-US" sz="2400" b="1" baseline="30000" dirty="0"/>
              <a:t>nd</a:t>
            </a:r>
            <a:r>
              <a:rPr lang="en-US" sz="2400" b="1" dirty="0"/>
              <a:t> law)</a:t>
            </a:r>
          </a:p>
        </p:txBody>
      </p:sp>
    </p:spTree>
    <p:extLst>
      <p:ext uri="{BB962C8B-B14F-4D97-AF65-F5344CB8AC3E}">
        <p14:creationId xmlns:p14="http://schemas.microsoft.com/office/powerpoint/2010/main" val="193047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45A8-5BE2-43A6-85F4-49F616AE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9222"/>
          </a:xfrm>
        </p:spPr>
        <p:txBody>
          <a:bodyPr>
            <a:normAutofit fontScale="90000"/>
          </a:bodyPr>
          <a:lstStyle/>
          <a:p>
            <a:r>
              <a:rPr lang="en-US" dirty="0"/>
              <a:t>Newton’s Second Law </a:t>
            </a:r>
            <a:br>
              <a:rPr lang="en-US" dirty="0"/>
            </a:br>
            <a:r>
              <a:rPr lang="en-US" dirty="0"/>
              <a:t>(Force = Mass × Acceleration)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A6E6-696B-4275-92A7-72BB20FA3A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5548"/>
            <a:ext cx="10363826" cy="4518991"/>
          </a:xfrm>
        </p:spPr>
        <p:txBody>
          <a:bodyPr>
            <a:noAutofit/>
          </a:bodyPr>
          <a:lstStyle/>
          <a:p>
            <a:r>
              <a:rPr lang="en-US" dirty="0"/>
              <a:t>Background vocabulary: </a:t>
            </a:r>
          </a:p>
          <a:p>
            <a:pPr lvl="1"/>
            <a:r>
              <a:rPr lang="en-US" sz="2000" u="sng" dirty="0"/>
              <a:t>Force</a:t>
            </a:r>
            <a:r>
              <a:rPr lang="en-US" sz="2000" dirty="0"/>
              <a:t> – any action that has the ability to change motion.</a:t>
            </a:r>
          </a:p>
          <a:p>
            <a:pPr lvl="1"/>
            <a:r>
              <a:rPr lang="en-US" sz="2000" u="sng" dirty="0"/>
              <a:t>Mass</a:t>
            </a:r>
            <a:r>
              <a:rPr lang="en-US" sz="2000" dirty="0"/>
              <a:t> – a measure of the amount of matter (atoms/molecules) in any given object.</a:t>
            </a:r>
          </a:p>
          <a:p>
            <a:pPr lvl="1"/>
            <a:r>
              <a:rPr lang="en-US" sz="2000" u="sng" dirty="0"/>
              <a:t>Acceleration</a:t>
            </a:r>
            <a:r>
              <a:rPr lang="en-US" sz="2000" dirty="0"/>
              <a:t> – any change in motion (speed up, slow down, change direction)</a:t>
            </a:r>
          </a:p>
          <a:p>
            <a:pPr lvl="2"/>
            <a:r>
              <a:rPr lang="en-US" sz="2000" dirty="0"/>
              <a:t>These three terms are related.  That means that if you change one the others will also change.</a:t>
            </a:r>
          </a:p>
          <a:p>
            <a:pPr lvl="2"/>
            <a:r>
              <a:rPr lang="en-US" sz="2000" dirty="0"/>
              <a:t>Your goal is to describe these changes.  For example if mass gets bigger what happens to acceleration?  IF force gets bigger what happens to acceleration?</a:t>
            </a:r>
          </a:p>
        </p:txBody>
      </p:sp>
    </p:spTree>
    <p:extLst>
      <p:ext uri="{BB962C8B-B14F-4D97-AF65-F5344CB8AC3E}">
        <p14:creationId xmlns:p14="http://schemas.microsoft.com/office/powerpoint/2010/main" val="20750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AED3-B046-4044-A11A-465A8B4A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52475"/>
          </a:xfrm>
        </p:spPr>
        <p:txBody>
          <a:bodyPr>
            <a:normAutofit fontScale="90000"/>
          </a:bodyPr>
          <a:lstStyle/>
          <a:p>
            <a:r>
              <a:rPr lang="en-US" dirty="0"/>
              <a:t>Newton’s Second Law</a:t>
            </a:r>
            <a:br>
              <a:rPr lang="en-US" dirty="0"/>
            </a:br>
            <a:r>
              <a:rPr lang="en-US" dirty="0"/>
              <a:t>(Equation version)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A9722-8C36-4B15-93A8-11C99CFB6B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70992"/>
            <a:ext cx="10363826" cy="4320208"/>
          </a:xfrm>
        </p:spPr>
        <p:txBody>
          <a:bodyPr/>
          <a:lstStyle/>
          <a:p>
            <a:r>
              <a:rPr lang="en-US" dirty="0"/>
              <a:t>Three versions of the equation:</a:t>
            </a:r>
          </a:p>
          <a:p>
            <a:pPr lvl="1"/>
            <a:r>
              <a:rPr lang="en-US" dirty="0"/>
              <a:t>Force (N) = Mass (kg) × Acceleration (m/sec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Short version: F = MA</a:t>
            </a:r>
          </a:p>
          <a:p>
            <a:pPr lvl="1"/>
            <a:r>
              <a:rPr lang="en-US" dirty="0"/>
              <a:t>Mass (kg) = Force (N) ÷ Acceleration (m/sec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lvl="2"/>
            <a:r>
              <a:rPr lang="en-US" dirty="0" err="1"/>
              <a:t>SHORt</a:t>
            </a:r>
            <a:r>
              <a:rPr lang="en-US" dirty="0"/>
              <a:t> VERSION: m = f/A</a:t>
            </a:r>
          </a:p>
          <a:p>
            <a:pPr lvl="1"/>
            <a:r>
              <a:rPr lang="en-US" dirty="0"/>
              <a:t>Acceleration (m/sec</a:t>
            </a:r>
            <a:r>
              <a:rPr lang="en-US" baseline="30000" dirty="0"/>
              <a:t>2</a:t>
            </a:r>
            <a:r>
              <a:rPr lang="en-US" dirty="0"/>
              <a:t>) = Force (N) ÷ Mass (kg)</a:t>
            </a:r>
          </a:p>
          <a:p>
            <a:pPr lvl="2"/>
            <a:r>
              <a:rPr lang="en-US" dirty="0"/>
              <a:t>Short version: A = f/m</a:t>
            </a:r>
          </a:p>
        </p:txBody>
      </p:sp>
    </p:spTree>
    <p:extLst>
      <p:ext uri="{BB962C8B-B14F-4D97-AF65-F5344CB8AC3E}">
        <p14:creationId xmlns:p14="http://schemas.microsoft.com/office/powerpoint/2010/main" val="148569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F5EEE-521F-41E3-B4D6-C1AFA7F9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second law </a:t>
            </a:r>
            <a:br>
              <a:rPr lang="en-US" dirty="0"/>
            </a:br>
            <a:r>
              <a:rPr lang="en-US" dirty="0"/>
              <a:t>(What the equation means)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90CA6-164C-461C-B94A-E47CFC5A43C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Newton’s second law describes the relationship between force, mass, &amp; acceleration.  (three sentences are necessary in this description)</a:t>
            </a:r>
          </a:p>
          <a:p>
            <a:pPr lvl="1"/>
            <a:r>
              <a:rPr lang="en-US" u="sng" dirty="0"/>
              <a:t>Force causes acceleration </a:t>
            </a:r>
            <a:r>
              <a:rPr lang="en-US" dirty="0"/>
              <a:t>(forces make things change their motion)</a:t>
            </a:r>
          </a:p>
          <a:p>
            <a:pPr lvl="1"/>
            <a:r>
              <a:rPr lang="en-US" u="sng" dirty="0"/>
              <a:t>Mass resists acceleration </a:t>
            </a:r>
            <a:r>
              <a:rPr lang="en-US" dirty="0"/>
              <a:t>(objects try to resist forces making them change motion)</a:t>
            </a:r>
          </a:p>
          <a:p>
            <a:pPr lvl="1"/>
            <a:r>
              <a:rPr lang="en-US" dirty="0"/>
              <a:t>Acceleration (change in motion) is determined by the ratio of force over mass.</a:t>
            </a:r>
          </a:p>
          <a:p>
            <a:pPr lvl="2"/>
            <a:r>
              <a:rPr lang="en-US" dirty="0"/>
              <a:t>This means that any change in motion is a battle between forces (trying to cause motion) and Masses (trying to resist change in motion)</a:t>
            </a:r>
          </a:p>
          <a:p>
            <a:pPr lvl="3"/>
            <a:r>
              <a:rPr lang="en-US" dirty="0"/>
              <a:t>The force &amp; the mass are both needed to describe a change in motion (acceleration)</a:t>
            </a:r>
          </a:p>
        </p:txBody>
      </p:sp>
    </p:spTree>
    <p:extLst>
      <p:ext uri="{BB962C8B-B14F-4D97-AF65-F5344CB8AC3E}">
        <p14:creationId xmlns:p14="http://schemas.microsoft.com/office/powerpoint/2010/main" val="202873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ewton second law">
            <a:extLst>
              <a:ext uri="{FF2B5EF4-FFF2-40B4-BE49-F238E27FC236}">
                <a16:creationId xmlns:a16="http://schemas.microsoft.com/office/drawing/2014/main" id="{B9D7EA30-71DB-4F74-BE7E-82FE315BA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0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newton second law">
            <a:extLst>
              <a:ext uri="{FF2B5EF4-FFF2-40B4-BE49-F238E27FC236}">
                <a16:creationId xmlns:a16="http://schemas.microsoft.com/office/drawing/2014/main" id="{8DDD809B-3811-49F5-B540-CE2E10F5C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57338"/>
            <a:ext cx="55721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4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E1FECAF9-AC1B-4490-B5A1-B12479217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047750"/>
            <a:ext cx="8286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33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newton second law">
            <a:extLst>
              <a:ext uri="{FF2B5EF4-FFF2-40B4-BE49-F238E27FC236}">
                <a16:creationId xmlns:a16="http://schemas.microsoft.com/office/drawing/2014/main" id="{9A90975F-428C-425A-B851-5BBB5060D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530" y="1325217"/>
            <a:ext cx="5420140" cy="416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03333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18</TotalTime>
  <Words>314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Unit 2 - Forces</vt:lpstr>
      <vt:lpstr>Newton’s Second Law  (Force = Mass × Acceleration)</vt:lpstr>
      <vt:lpstr>Newton’s Second Law (Equation version)</vt:lpstr>
      <vt:lpstr>Newton’s second law  (What the equation means)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2 - Forces</dc:title>
  <dc:creator>Wilkens, AJ</dc:creator>
  <cp:lastModifiedBy>Wilkens, AJ</cp:lastModifiedBy>
  <cp:revision>6</cp:revision>
  <dcterms:created xsi:type="dcterms:W3CDTF">2018-10-03T17:40:50Z</dcterms:created>
  <dcterms:modified xsi:type="dcterms:W3CDTF">2018-10-03T17:59:47Z</dcterms:modified>
</cp:coreProperties>
</file>