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1654C-B72A-40BD-B653-0B24CB8159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2 – Forces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7A9C02-DC2F-4719-8678-C6DAAF6964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Learning Target 2.4 – Explain the difference between mass &amp; weight</a:t>
            </a:r>
          </a:p>
        </p:txBody>
      </p:sp>
    </p:spTree>
    <p:extLst>
      <p:ext uri="{BB962C8B-B14F-4D97-AF65-F5344CB8AC3E}">
        <p14:creationId xmlns:p14="http://schemas.microsoft.com/office/powerpoint/2010/main" val="125535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A253A-3C63-47C0-AB5C-94A82243D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vs. Weight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CE282-CE6C-429A-8A90-1F0C9C7C0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Mass &amp; Weight are closely connected however they are not the same thing.</a:t>
            </a:r>
          </a:p>
          <a:p>
            <a:pPr lvl="1"/>
            <a:r>
              <a:rPr lang="en-US" sz="2000" u="sng" dirty="0"/>
              <a:t>Mass</a:t>
            </a:r>
            <a:r>
              <a:rPr lang="en-US" sz="2000" dirty="0"/>
              <a:t> is a measure of the amount of matter (think atoms) present in any given object.</a:t>
            </a:r>
          </a:p>
          <a:p>
            <a:pPr lvl="2"/>
            <a:r>
              <a:rPr lang="en-US" sz="2000" dirty="0"/>
              <a:t>Think about your computer, it contains some number of atoms.  That is your computer’s mass.</a:t>
            </a:r>
          </a:p>
          <a:p>
            <a:pPr lvl="1"/>
            <a:r>
              <a:rPr lang="en-US" sz="2000" u="sng" dirty="0"/>
              <a:t>Weight</a:t>
            </a:r>
            <a:r>
              <a:rPr lang="en-US" sz="2000" dirty="0"/>
              <a:t> is a measure of the force (push/pull) that is acting on an object’s mass.  </a:t>
            </a:r>
          </a:p>
          <a:p>
            <a:pPr lvl="2"/>
            <a:r>
              <a:rPr lang="en-US" sz="2000" dirty="0"/>
              <a:t>Earth’s gravity is pulling down on your computer with some amount of force (strength).  That is your computer’s weight.</a:t>
            </a:r>
          </a:p>
        </p:txBody>
      </p:sp>
    </p:spTree>
    <p:extLst>
      <p:ext uri="{BB962C8B-B14F-4D97-AF65-F5344CB8AC3E}">
        <p14:creationId xmlns:p14="http://schemas.microsoft.com/office/powerpoint/2010/main" val="233622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32E8-7EFF-4922-94A4-E3F6717C2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(</a:t>
            </a:r>
            <a:r>
              <a:rPr lang="en-US" dirty="0" err="1"/>
              <a:t>characteristcs</a:t>
            </a:r>
            <a:r>
              <a:rPr lang="en-US" dirty="0"/>
              <a:t> of)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B7E5B-95EC-44F4-A2A7-D2D258750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Mass is how much matter an object contains.</a:t>
            </a:r>
          </a:p>
          <a:p>
            <a:r>
              <a:rPr lang="en-US" dirty="0"/>
              <a:t>Mass is measured with a balance.</a:t>
            </a:r>
          </a:p>
          <a:p>
            <a:r>
              <a:rPr lang="en-US" dirty="0"/>
              <a:t>The SI unit of mass is the kilogram (kg).</a:t>
            </a:r>
          </a:p>
          <a:p>
            <a:r>
              <a:rPr lang="en-US" dirty="0"/>
              <a:t>Mass does not changed based on location.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02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F3096-DEC5-4CE1-A00D-46CBC989D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 (characteristics of)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B3668-DEFB-4DA3-A8FB-8712F869D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Weight is a measure of the force acting on an object (this force is often gravity but does not have to be, any push or pull can produce a weight force)</a:t>
            </a:r>
          </a:p>
          <a:p>
            <a:r>
              <a:rPr lang="en-US" dirty="0"/>
              <a:t>Measured with a scale (in units of Newton’s for the metric system and Pounds (lbs.) in the English system)</a:t>
            </a:r>
          </a:p>
          <a:p>
            <a:r>
              <a:rPr lang="en-US" dirty="0"/>
              <a:t>Weight does change base on location (this is due to gravity being stronger/weaker based on where you are, for example your weight on the moon is less than on Earth because the moon cannot “pull” as hard on you)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08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ass v. weight">
            <a:extLst>
              <a:ext uri="{FF2B5EF4-FFF2-40B4-BE49-F238E27FC236}">
                <a16:creationId xmlns:a16="http://schemas.microsoft.com/office/drawing/2014/main" id="{35937BFC-6EC8-4848-98C3-0982E062D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870" y="1152939"/>
            <a:ext cx="7195930" cy="4399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182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mass v. weight">
            <a:extLst>
              <a:ext uri="{FF2B5EF4-FFF2-40B4-BE49-F238E27FC236}">
                <a16:creationId xmlns:a16="http://schemas.microsoft.com/office/drawing/2014/main" id="{6505A366-93AE-4E71-AD85-D42A54DFE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147763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007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mass v. weight">
            <a:extLst>
              <a:ext uri="{FF2B5EF4-FFF2-40B4-BE49-F238E27FC236}">
                <a16:creationId xmlns:a16="http://schemas.microsoft.com/office/drawing/2014/main" id="{E32BA8D8-9A60-4392-88D7-C154CD63E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887" y="1073425"/>
            <a:ext cx="4664765" cy="451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34519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90</TotalTime>
  <Words>260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Wingdings 2</vt:lpstr>
      <vt:lpstr>Dividend</vt:lpstr>
      <vt:lpstr>Unit 2 – Forces </vt:lpstr>
      <vt:lpstr>Mass vs. Weight</vt:lpstr>
      <vt:lpstr>Mass (characteristcs of)</vt:lpstr>
      <vt:lpstr>Weight (characteristics of)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– Forces</dc:title>
  <dc:creator>Wilkens, AJ</dc:creator>
  <cp:lastModifiedBy>Wilkens, AJ</cp:lastModifiedBy>
  <cp:revision>6</cp:revision>
  <dcterms:created xsi:type="dcterms:W3CDTF">2018-10-03T18:00:05Z</dcterms:created>
  <dcterms:modified xsi:type="dcterms:W3CDTF">2018-10-03T19:30:18Z</dcterms:modified>
</cp:coreProperties>
</file>