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37FA-351B-47B4-86E0-8829643B2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 – Forces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1B5D4-19E6-4AC4-991E-D4A697547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Learning Target 2.5 – </a:t>
            </a:r>
          </a:p>
          <a:p>
            <a:r>
              <a:rPr lang="en-US" dirty="0"/>
              <a:t>Describe Gravity in terms of force, mass, and distance</a:t>
            </a:r>
          </a:p>
        </p:txBody>
      </p:sp>
    </p:spTree>
    <p:extLst>
      <p:ext uri="{BB962C8B-B14F-4D97-AF65-F5344CB8AC3E}">
        <p14:creationId xmlns:p14="http://schemas.microsoft.com/office/powerpoint/2010/main" val="70454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C010-58D6-4A7E-8550-4EDCF986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Law of Universal Gravitation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FEDD-5CC5-48CF-94C8-89A8173F8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14331"/>
            <a:ext cx="9905998" cy="3776870"/>
          </a:xfrm>
        </p:spPr>
        <p:txBody>
          <a:bodyPr/>
          <a:lstStyle/>
          <a:p>
            <a:r>
              <a:rPr lang="en-US" dirty="0"/>
              <a:t>Newton described gravity as a force that causes objects with mass to attract each other.</a:t>
            </a:r>
          </a:p>
          <a:p>
            <a:r>
              <a:rPr lang="en-US" dirty="0"/>
              <a:t>The strength of gravity depends only on two things: the mass of the objects and the distance between them.</a:t>
            </a:r>
          </a:p>
          <a:p>
            <a:pPr lvl="1"/>
            <a:r>
              <a:rPr lang="en-US" dirty="0"/>
              <a:t>The force of attraction (gravity) is directly related to the mass of the objects and indirectly related to the distance between them.</a:t>
            </a:r>
          </a:p>
          <a:p>
            <a:pPr lvl="2"/>
            <a:r>
              <a:rPr lang="en-US" dirty="0"/>
              <a:t>the bigger the objects the stronger gravity is.  The smaller the objects the weaker gravity is.</a:t>
            </a:r>
          </a:p>
          <a:p>
            <a:pPr lvl="2"/>
            <a:r>
              <a:rPr lang="en-US" dirty="0"/>
              <a:t>The closer the objects are the stronger gravity is.  The farther apart the objects are the weaker gravity is.</a:t>
            </a:r>
          </a:p>
        </p:txBody>
      </p:sp>
    </p:spTree>
    <p:extLst>
      <p:ext uri="{BB962C8B-B14F-4D97-AF65-F5344CB8AC3E}">
        <p14:creationId xmlns:p14="http://schemas.microsoft.com/office/powerpoint/2010/main" val="161385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A74B-7D37-4693-916E-03782BDD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67409"/>
          </a:xfrm>
        </p:spPr>
        <p:txBody>
          <a:bodyPr/>
          <a:lstStyle/>
          <a:p>
            <a:r>
              <a:rPr lang="en-US" dirty="0"/>
              <a:t>Newton’s law of universal gravitation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2447-86B1-46D8-B053-A046DDE4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81809"/>
            <a:ext cx="9905998" cy="3909391"/>
          </a:xfrm>
        </p:spPr>
        <p:txBody>
          <a:bodyPr/>
          <a:lstStyle/>
          <a:p>
            <a:r>
              <a:rPr lang="en-US" dirty="0"/>
              <a:t>The force of attraction (gravity) between two objects is directly related to the masses of the objects and indirectly related to the distance between them.</a:t>
            </a:r>
          </a:p>
          <a:p>
            <a:pPr lvl="1"/>
            <a:r>
              <a:rPr lang="en-US" dirty="0"/>
              <a:t>F = G(m</a:t>
            </a:r>
            <a:r>
              <a:rPr lang="en-US" baseline="-25000" dirty="0"/>
              <a:t>1</a:t>
            </a:r>
            <a:r>
              <a:rPr lang="en-US" dirty="0"/>
              <a:t> × m</a:t>
            </a:r>
            <a:r>
              <a:rPr lang="en-US" baseline="-25000" dirty="0"/>
              <a:t>2</a:t>
            </a:r>
            <a:r>
              <a:rPr lang="en-US" dirty="0"/>
              <a:t>) ÷ d</a:t>
            </a:r>
            <a:r>
              <a:rPr lang="en-US" baseline="30000" dirty="0"/>
              <a:t>2</a:t>
            </a:r>
            <a:endParaRPr lang="en-US" dirty="0"/>
          </a:p>
          <a:p>
            <a:pPr lvl="2"/>
            <a:r>
              <a:rPr lang="en-US" sz="1800" dirty="0"/>
              <a:t>G is the gravitational constant (6.67 × 10</a:t>
            </a:r>
            <a:r>
              <a:rPr lang="en-US" sz="1800" baseline="30000" dirty="0"/>
              <a:t>-11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M</a:t>
            </a:r>
            <a:r>
              <a:rPr lang="en-US" sz="1800" baseline="-25000" dirty="0"/>
              <a:t>1</a:t>
            </a:r>
            <a:r>
              <a:rPr lang="en-US" sz="1800" dirty="0"/>
              <a:t> is the mass of the first object</a:t>
            </a:r>
          </a:p>
          <a:p>
            <a:pPr lvl="2"/>
            <a:r>
              <a:rPr lang="en-US" sz="1800" dirty="0"/>
              <a:t>M</a:t>
            </a:r>
            <a:r>
              <a:rPr lang="en-US" sz="1800" baseline="-25000" dirty="0"/>
              <a:t>2</a:t>
            </a:r>
            <a:r>
              <a:rPr lang="en-US" sz="1800" dirty="0"/>
              <a:t> is the mass of the second object</a:t>
            </a:r>
          </a:p>
          <a:p>
            <a:pPr lvl="2"/>
            <a:r>
              <a:rPr lang="en-US" sz="1800" dirty="0"/>
              <a:t>D is the distance between the two objects (this is squared)</a:t>
            </a:r>
          </a:p>
          <a:p>
            <a:pPr lvl="3"/>
            <a:r>
              <a:rPr lang="en-US" sz="1600" dirty="0"/>
              <a:t>(note: sometimes “r” is used for distance in place of “d”)</a:t>
            </a:r>
          </a:p>
        </p:txBody>
      </p:sp>
    </p:spTree>
    <p:extLst>
      <p:ext uri="{BB962C8B-B14F-4D97-AF65-F5344CB8AC3E}">
        <p14:creationId xmlns:p14="http://schemas.microsoft.com/office/powerpoint/2010/main" val="70950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wton law of gravity">
            <a:extLst>
              <a:ext uri="{FF2B5EF4-FFF2-40B4-BE49-F238E27FC236}">
                <a16:creationId xmlns:a16="http://schemas.microsoft.com/office/drawing/2014/main" id="{2B99BECE-B2E7-497A-A9CC-BEFDD126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9" y="1524000"/>
            <a:ext cx="8295861" cy="42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3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ewton law of gravity">
            <a:extLst>
              <a:ext uri="{FF2B5EF4-FFF2-40B4-BE49-F238E27FC236}">
                <a16:creationId xmlns:a16="http://schemas.microsoft.com/office/drawing/2014/main" id="{D7749499-14CA-4664-9799-136FEEAC1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78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33</TotalTime>
  <Words>224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Unit 2 – Forces </vt:lpstr>
      <vt:lpstr>Newton’s Law of Universal Gravitation</vt:lpstr>
      <vt:lpstr>Newton’s law of universal gravitation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– Forces </dc:title>
  <dc:creator>Wilkens, AJ</dc:creator>
  <cp:lastModifiedBy>Wilkens, AJ</cp:lastModifiedBy>
  <cp:revision>10</cp:revision>
  <dcterms:created xsi:type="dcterms:W3CDTF">2018-10-03T19:31:32Z</dcterms:created>
  <dcterms:modified xsi:type="dcterms:W3CDTF">2018-10-03T20:04:58Z</dcterms:modified>
</cp:coreProperties>
</file>