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1262-6276-4405-AFA0-B3ECD56FAC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2 - Forces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A3CA4-711F-4A9A-8412-23A2EA9D4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0855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Learning Target 2.6 – </a:t>
            </a:r>
          </a:p>
          <a:p>
            <a:pPr algn="ctr"/>
            <a:r>
              <a:rPr lang="en-US" dirty="0"/>
              <a:t>Describe &amp; Apply Newton’s 3</a:t>
            </a:r>
            <a:r>
              <a:rPr lang="en-US" baseline="30000" dirty="0"/>
              <a:t>rd</a:t>
            </a:r>
            <a:r>
              <a:rPr lang="en-US" dirty="0"/>
              <a:t> Law of Motion (Force-Pairs)</a:t>
            </a:r>
          </a:p>
        </p:txBody>
      </p:sp>
    </p:spTree>
    <p:extLst>
      <p:ext uri="{BB962C8B-B14F-4D97-AF65-F5344CB8AC3E}">
        <p14:creationId xmlns:p14="http://schemas.microsoft.com/office/powerpoint/2010/main" val="140637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5049-816B-4DA6-BDF1-6337486A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3</a:t>
            </a:r>
            <a:r>
              <a:rPr lang="en-US" baseline="30000" dirty="0"/>
              <a:t>rd</a:t>
            </a:r>
            <a:r>
              <a:rPr lang="en-US" dirty="0"/>
              <a:t> Law of Motion: Force 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AC17D-6679-4815-89DD-30B931558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3</a:t>
            </a:r>
            <a:r>
              <a:rPr lang="en-US" baseline="30000" dirty="0"/>
              <a:t>rd</a:t>
            </a:r>
            <a:r>
              <a:rPr lang="en-US" dirty="0"/>
              <a:t> Law of Motion states:</a:t>
            </a:r>
          </a:p>
          <a:p>
            <a:pPr lvl="1"/>
            <a:r>
              <a:rPr lang="en-US" dirty="0"/>
              <a:t>For every action force there is a reaction force equal in magnitude and opposite in direction.</a:t>
            </a:r>
          </a:p>
          <a:p>
            <a:pPr lvl="2"/>
            <a:r>
              <a:rPr lang="en-US" dirty="0"/>
              <a:t>The term force-pairs refers to the action &amp; reaction forces.</a:t>
            </a:r>
          </a:p>
          <a:p>
            <a:pPr lvl="2"/>
            <a:r>
              <a:rPr lang="en-US" dirty="0"/>
              <a:t>It is important to note the following:</a:t>
            </a:r>
          </a:p>
          <a:p>
            <a:pPr lvl="3"/>
            <a:r>
              <a:rPr lang="en-US" dirty="0"/>
              <a:t>If an action force is generated a reaction force is created simultaneously.</a:t>
            </a:r>
          </a:p>
          <a:p>
            <a:pPr lvl="3"/>
            <a:r>
              <a:rPr lang="en-US" dirty="0"/>
              <a:t>The forces are exactly equal in magnitude (equal in strength or size)</a:t>
            </a:r>
          </a:p>
          <a:p>
            <a:pPr lvl="3"/>
            <a:r>
              <a:rPr lang="en-US" dirty="0"/>
              <a:t>The direction of the forces are exactly opposite.</a:t>
            </a:r>
          </a:p>
          <a:p>
            <a:pPr lvl="3"/>
            <a:r>
              <a:rPr lang="en-US" dirty="0"/>
              <a:t>The forces do not cancel  because they are acting on two different objects and thus can not cancel each other.</a:t>
            </a:r>
          </a:p>
          <a:p>
            <a:pPr lvl="4"/>
            <a:r>
              <a:rPr lang="en-US" dirty="0"/>
              <a:t>Note: if the forces were acting on a single object they could cancel (see learning target 2.2 for further discussion on balanced vs. unbalanced forces)</a:t>
            </a:r>
          </a:p>
        </p:txBody>
      </p:sp>
    </p:spTree>
    <p:extLst>
      <p:ext uri="{BB962C8B-B14F-4D97-AF65-F5344CB8AC3E}">
        <p14:creationId xmlns:p14="http://schemas.microsoft.com/office/powerpoint/2010/main" val="394873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ewtons third law">
            <a:extLst>
              <a:ext uri="{FF2B5EF4-FFF2-40B4-BE49-F238E27FC236}">
                <a16:creationId xmlns:a16="http://schemas.microsoft.com/office/drawing/2014/main" id="{F01374C6-1EF2-4816-A47A-6547F00C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2024063"/>
            <a:ext cx="50958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2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ewtons third law">
            <a:extLst>
              <a:ext uri="{FF2B5EF4-FFF2-40B4-BE49-F238E27FC236}">
                <a16:creationId xmlns:a16="http://schemas.microsoft.com/office/drawing/2014/main" id="{99670902-9278-43CC-B9E0-D0373378A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3096"/>
            <a:ext cx="9144000" cy="54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5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newtons third law">
            <a:extLst>
              <a:ext uri="{FF2B5EF4-FFF2-40B4-BE49-F238E27FC236}">
                <a16:creationId xmlns:a16="http://schemas.microsoft.com/office/drawing/2014/main" id="{824C2476-1042-43E6-B28F-DF68CABF6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276350"/>
            <a:ext cx="573405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67396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13</TotalTime>
  <Words>156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Unit 2 - Forces</vt:lpstr>
      <vt:lpstr>Newton’s 3rd Law of Motion: Force Pairs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2 - Forces</dc:title>
  <dc:creator>Wilkens, AJ</dc:creator>
  <cp:lastModifiedBy>Wilkens, AJ</cp:lastModifiedBy>
  <cp:revision>2</cp:revision>
  <dcterms:created xsi:type="dcterms:W3CDTF">2018-10-03T20:05:17Z</dcterms:created>
  <dcterms:modified xsi:type="dcterms:W3CDTF">2018-10-03T20:18:28Z</dcterms:modified>
</cp:coreProperties>
</file>