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45BA-7FD1-425F-ABBF-EF6178DFBD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3 - 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6D0A2-71EB-417B-AE82-3649AC65F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3.1 – Define Energy &amp; Describe the </a:t>
            </a:r>
            <a:r>
              <a:rPr lang="en-US"/>
              <a:t>Various Forms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6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25DED-6D67-4A56-8498-0A109595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D2370-AF1D-45B5-A828-F918AABD2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is defined as the ability to do “work” or the ability to cause change in a system.  (work is force applied over distance)</a:t>
            </a:r>
          </a:p>
          <a:p>
            <a:r>
              <a:rPr lang="en-US" dirty="0"/>
              <a:t>Energy is </a:t>
            </a:r>
          </a:p>
          <a:p>
            <a:pPr lvl="1"/>
            <a:r>
              <a:rPr lang="en-US" dirty="0"/>
              <a:t>Measured in Joules (J) for the metric system.  </a:t>
            </a:r>
          </a:p>
          <a:p>
            <a:pPr lvl="1"/>
            <a:r>
              <a:rPr lang="en-US" dirty="0"/>
              <a:t>A scalar quantity meaning it only has magnitude not direction</a:t>
            </a:r>
          </a:p>
          <a:p>
            <a:pPr lvl="1"/>
            <a:r>
              <a:rPr lang="en-US" dirty="0"/>
              <a:t>Abstract and cannot always be perceived</a:t>
            </a:r>
          </a:p>
          <a:p>
            <a:pPr lvl="1"/>
            <a:r>
              <a:rPr lang="en-US" dirty="0"/>
              <a:t>Given meaning with calculations</a:t>
            </a:r>
          </a:p>
          <a:p>
            <a:pPr lvl="1"/>
            <a:r>
              <a:rPr lang="en-US" dirty="0"/>
              <a:t>A central concept in science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3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3D21F-1F63-4077-BA1C-99D4AE32A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57B0D-E616-457E-8806-87A1E73EC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0348"/>
            <a:ext cx="9613861" cy="3815841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Energy (heat)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energy from the movement of atoms or molecules. It may be considered as energy relating to temperature.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Kinetic Energy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Kinetic energy is the energy of motion. A swinging pendulum has kinetic energy.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Energy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This is energy due to an object's position. For example, a ball sitting on a table has potential energy with respect to the floor because gravity acts upon it.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Energy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Mechanical energy is the sum of the kinetic and potential energy of a body.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Radiant Energy (light)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Photons are a form of energy.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Energy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This is energy from the movement of charged particles (electrons, protons, etc.)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Magnetic Energy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This form of energy results from a magnetic field.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Energy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Chemical energy is released or absorbed by chemical reactions. It is produced by breaking or forming chemical bonds between atoms and molecules.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 Energy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This is energy from interactions with the protons and neutrons of an atom. Typically this relates to the strong force. Examples are energy released by fission and fusion.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7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nergy graphic organizer">
            <a:extLst>
              <a:ext uri="{FF2B5EF4-FFF2-40B4-BE49-F238E27FC236}">
                <a16:creationId xmlns:a16="http://schemas.microsoft.com/office/drawing/2014/main" id="{FF7B3F43-9C51-4330-8AD5-6B8C76821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3046"/>
            <a:ext cx="9144000" cy="566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77665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30</TotalTime>
  <Words>113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Trebuchet MS</vt:lpstr>
      <vt:lpstr>Berlin</vt:lpstr>
      <vt:lpstr>Unit 3 - Energy</vt:lpstr>
      <vt:lpstr>Energy </vt:lpstr>
      <vt:lpstr>Forms of Energy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3 - Energy</dc:title>
  <dc:creator>Wilkens, AJ</dc:creator>
  <cp:lastModifiedBy>Wilkens, AJ</cp:lastModifiedBy>
  <cp:revision>7</cp:revision>
  <dcterms:created xsi:type="dcterms:W3CDTF">2018-10-24T15:13:54Z</dcterms:created>
  <dcterms:modified xsi:type="dcterms:W3CDTF">2018-10-24T15:55:49Z</dcterms:modified>
</cp:coreProperties>
</file>