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CEBF-3F9F-46FE-8DDE-F48DF75EBB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3 - Energy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D7846-070E-4983-B144-E5A61785DF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3.2 – Be able to use the equations for Potential Energy &amp; Kinetic Energy</a:t>
            </a:r>
          </a:p>
        </p:txBody>
      </p:sp>
    </p:spTree>
    <p:extLst>
      <p:ext uri="{BB962C8B-B14F-4D97-AF65-F5344CB8AC3E}">
        <p14:creationId xmlns:p14="http://schemas.microsoft.com/office/powerpoint/2010/main" val="295540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kinetic energy">
            <a:extLst>
              <a:ext uri="{FF2B5EF4-FFF2-40B4-BE49-F238E27FC236}">
                <a16:creationId xmlns:a16="http://schemas.microsoft.com/office/drawing/2014/main" id="{EADE8CDE-7CDF-41CD-8110-FDE9027F0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35" y="397565"/>
            <a:ext cx="11436626" cy="617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0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otential energy">
            <a:extLst>
              <a:ext uri="{FF2B5EF4-FFF2-40B4-BE49-F238E27FC236}">
                <a16:creationId xmlns:a16="http://schemas.microsoft.com/office/drawing/2014/main" id="{E994629E-1698-4496-9258-B01C2047D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831" y="872197"/>
            <a:ext cx="7512147" cy="448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53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430F7-176B-44CD-B03E-6556F813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366FC-8FD1-46BA-A373-34AF3D74A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Potential energy</a:t>
            </a:r>
            <a:r>
              <a:rPr lang="en-US" sz="3200" dirty="0"/>
              <a:t> is a form of energy that results from an object's position or arrangement of parts. It is stored energy that can become kinetic energy. </a:t>
            </a:r>
          </a:p>
          <a:p>
            <a:r>
              <a:rPr lang="en-US" sz="3200" dirty="0"/>
              <a:t>The measurement of potential energy in an object is calculated based on the object's mass and its height or distance. </a:t>
            </a:r>
          </a:p>
          <a:p>
            <a:r>
              <a:rPr lang="en-US" sz="3200" dirty="0"/>
              <a:t>It is measured in Joules.</a:t>
            </a:r>
          </a:p>
        </p:txBody>
      </p:sp>
    </p:spTree>
    <p:extLst>
      <p:ext uri="{BB962C8B-B14F-4D97-AF65-F5344CB8AC3E}">
        <p14:creationId xmlns:p14="http://schemas.microsoft.com/office/powerpoint/2010/main" val="313871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otential energy">
            <a:extLst>
              <a:ext uri="{FF2B5EF4-FFF2-40B4-BE49-F238E27FC236}">
                <a16:creationId xmlns:a16="http://schemas.microsoft.com/office/drawing/2014/main" id="{276A84DE-FDDD-4269-8273-2EFB6F762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717" y="956603"/>
            <a:ext cx="8792308" cy="496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70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66C74-E4FB-420E-81EE-9CF4F8E55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Energy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C55E0-1840-41E7-92EA-AD6879A6F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423338" cy="5120640"/>
          </a:xfrm>
        </p:spPr>
        <p:txBody>
          <a:bodyPr/>
          <a:lstStyle/>
          <a:p>
            <a:r>
              <a:rPr lang="en-US" dirty="0"/>
              <a:t>Note: for Potential energy calculations we will focus on “Gravitational Potential Energy”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100" name="Picture 4" descr="Image result for potential energy equation">
            <a:extLst>
              <a:ext uri="{FF2B5EF4-FFF2-40B4-BE49-F238E27FC236}">
                <a16:creationId xmlns:a16="http://schemas.microsoft.com/office/drawing/2014/main" id="{11D49F2C-9D8C-446A-8FAA-8CA83E128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00275"/>
            <a:ext cx="3866322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65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85C2-1316-412A-9F56-4073BCB50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Kinetic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88D19-A6F0-4E10-B1FF-552B326A0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Kinetic energy</a:t>
            </a:r>
            <a:r>
              <a:rPr lang="en-US" dirty="0"/>
              <a:t> is a form of energy that results from an object's motion. </a:t>
            </a:r>
          </a:p>
          <a:p>
            <a:r>
              <a:rPr lang="en-US" dirty="0"/>
              <a:t>There are many types of motion that use kinetic energy: translation (moving from one place to another), rotation, and vibration. </a:t>
            </a:r>
          </a:p>
          <a:p>
            <a:r>
              <a:rPr lang="en-US" dirty="0"/>
              <a:t>The measurement of kinetic energy in an object is calculated based on the object's mass and velocity. </a:t>
            </a:r>
          </a:p>
          <a:p>
            <a:r>
              <a:rPr lang="en-US" dirty="0"/>
              <a:t>It is measured in Joules.</a:t>
            </a:r>
          </a:p>
        </p:txBody>
      </p:sp>
    </p:spTree>
    <p:extLst>
      <p:ext uri="{BB962C8B-B14F-4D97-AF65-F5344CB8AC3E}">
        <p14:creationId xmlns:p14="http://schemas.microsoft.com/office/powerpoint/2010/main" val="290581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Image result for kinetic energy">
            <a:extLst>
              <a:ext uri="{FF2B5EF4-FFF2-40B4-BE49-F238E27FC236}">
                <a16:creationId xmlns:a16="http://schemas.microsoft.com/office/drawing/2014/main" id="{2F5BC4C8-410A-481A-A2E4-85EE947A0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1548"/>
            <a:ext cx="9144000" cy="625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966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01F2-1FB6-4831-90FB-14796E96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Kinetic Energy Calculations</a:t>
            </a:r>
          </a:p>
        </p:txBody>
      </p:sp>
      <p:pic>
        <p:nvPicPr>
          <p:cNvPr id="6150" name="Picture 6" descr="Image result for kinetic energy">
            <a:extLst>
              <a:ext uri="{FF2B5EF4-FFF2-40B4-BE49-F238E27FC236}">
                <a16:creationId xmlns:a16="http://schemas.microsoft.com/office/drawing/2014/main" id="{6D7A80A9-3C9E-4496-8F9D-246670F702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366837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48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otential energy">
            <a:extLst>
              <a:ext uri="{FF2B5EF4-FFF2-40B4-BE49-F238E27FC236}">
                <a16:creationId xmlns:a16="http://schemas.microsoft.com/office/drawing/2014/main" id="{C4BB21BF-497A-4F8D-9F93-79C6ED628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808" y="1139483"/>
            <a:ext cx="6935373" cy="447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16226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38</TotalTime>
  <Words>49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 2</vt:lpstr>
      <vt:lpstr>Frame</vt:lpstr>
      <vt:lpstr>Unit 3 - Energy</vt:lpstr>
      <vt:lpstr>PowerPoint Presentation</vt:lpstr>
      <vt:lpstr>Potential Energy</vt:lpstr>
      <vt:lpstr>PowerPoint Presentation</vt:lpstr>
      <vt:lpstr>Potential Energy Calculations</vt:lpstr>
      <vt:lpstr>Kinetic Energy</vt:lpstr>
      <vt:lpstr>PowerPoint Presentation</vt:lpstr>
      <vt:lpstr>Kinetic Energy Calculations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3 - Energy</dc:title>
  <dc:creator>Wilkens, AJ</dc:creator>
  <cp:lastModifiedBy>Wilkens, AJ</cp:lastModifiedBy>
  <cp:revision>7</cp:revision>
  <dcterms:created xsi:type="dcterms:W3CDTF">2018-10-24T15:43:06Z</dcterms:created>
  <dcterms:modified xsi:type="dcterms:W3CDTF">2018-10-24T16:21:42Z</dcterms:modified>
</cp:coreProperties>
</file>