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384F2-C904-4E3B-8E40-4C1F083EAD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3 - Energy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5F14E4-E67D-4596-B7A1-A301561279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Learning Target 3.3 – State the Law of Conservation of Energy &amp; apply it to energy transformations.</a:t>
            </a:r>
          </a:p>
        </p:txBody>
      </p:sp>
    </p:spTree>
    <p:extLst>
      <p:ext uri="{BB962C8B-B14F-4D97-AF65-F5344CB8AC3E}">
        <p14:creationId xmlns:p14="http://schemas.microsoft.com/office/powerpoint/2010/main" val="3032591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B834C-2615-454E-A8F3-89191FF4D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2006601"/>
            <a:ext cx="8534401" cy="60407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The Law of conservation of energy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8244BA-3939-49D9-BF9B-3E8172BDF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2902226"/>
            <a:ext cx="8534400" cy="3092175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The Law of Conservation of Energy states: In a closed system, energy cannot be created nor destroyed only changed from one form into another.  </a:t>
            </a:r>
          </a:p>
          <a:p>
            <a:r>
              <a:rPr lang="en-US" sz="3200" dirty="0"/>
              <a:t>In other words, the total energy of a system remains constant. The type of energy can change but the amount remains the same.</a:t>
            </a:r>
          </a:p>
        </p:txBody>
      </p:sp>
    </p:spTree>
    <p:extLst>
      <p:ext uri="{BB962C8B-B14F-4D97-AF65-F5344CB8AC3E}">
        <p14:creationId xmlns:p14="http://schemas.microsoft.com/office/powerpoint/2010/main" val="3242326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the law of conservation of energy">
            <a:extLst>
              <a:ext uri="{FF2B5EF4-FFF2-40B4-BE49-F238E27FC236}">
                <a16:creationId xmlns:a16="http://schemas.microsoft.com/office/drawing/2014/main" id="{0AF36B89-488E-4B61-A0F2-5B952DE5B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828675"/>
            <a:ext cx="6934200" cy="520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1230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he law of conservation of energy">
            <a:extLst>
              <a:ext uri="{FF2B5EF4-FFF2-40B4-BE49-F238E27FC236}">
                <a16:creationId xmlns:a16="http://schemas.microsoft.com/office/drawing/2014/main" id="{26D88B1C-0588-4C51-83BD-885A8DFBB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828675"/>
            <a:ext cx="6934200" cy="520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477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lated image">
            <a:extLst>
              <a:ext uri="{FF2B5EF4-FFF2-40B4-BE49-F238E27FC236}">
                <a16:creationId xmlns:a16="http://schemas.microsoft.com/office/drawing/2014/main" id="{AB098C84-0305-4B5A-AD1F-55A0EEA587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64234"/>
            <a:ext cx="9144000" cy="606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1780731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</TotalTime>
  <Words>81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Slice</vt:lpstr>
      <vt:lpstr>Unit 3 - Energy</vt:lpstr>
      <vt:lpstr>The Law of conservation of energy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3 - Energy</dc:title>
  <dc:creator>Wilkens, AJ</dc:creator>
  <cp:lastModifiedBy>Wilkens, AJ</cp:lastModifiedBy>
  <cp:revision>5</cp:revision>
  <dcterms:created xsi:type="dcterms:W3CDTF">2018-10-25T15:52:32Z</dcterms:created>
  <dcterms:modified xsi:type="dcterms:W3CDTF">2018-10-25T16:09:32Z</dcterms:modified>
</cp:coreProperties>
</file>