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force-2698978" TargetMode="External"/><Relationship Id="rId2" Type="http://schemas.openxmlformats.org/officeDocument/2006/relationships/hyperlink" Target="https://www.thoughtco.com/what-is-physics-26990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02F5-969C-42E3-82CD-A8BDD57AF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3 -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A1D39-BD39-47EC-90F3-0FFDB4337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5942" y="3504872"/>
            <a:ext cx="9755187" cy="1042539"/>
          </a:xfrm>
        </p:spPr>
        <p:txBody>
          <a:bodyPr/>
          <a:lstStyle/>
          <a:p>
            <a:r>
              <a:rPr lang="en-US" sz="2400" dirty="0"/>
              <a:t>Learning Target 3.5 – Be able to describe scientific Work &amp; Power</a:t>
            </a:r>
          </a:p>
        </p:txBody>
      </p:sp>
    </p:spTree>
    <p:extLst>
      <p:ext uri="{BB962C8B-B14F-4D97-AF65-F5344CB8AC3E}">
        <p14:creationId xmlns:p14="http://schemas.microsoft.com/office/powerpoint/2010/main" val="417217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2855-6E02-443E-A6A5-7121EDA4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(measured in Joules)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9706-F54D-4352-BCF8-05ADA380F0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09530"/>
            <a:ext cx="10394707" cy="366505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physics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work is defined as a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force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causing the movement—or displacement—of an object.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scientific definition of work reveals its relationship to energy—whenever work is done, energy is transferred.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work, in the scientific sense, to be done, a force must be exerted and there must be Displacement (movement) in the direction of the force.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can be though of as the amount of energy needed to move an object some distance.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7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rk definition physics">
            <a:extLst>
              <a:ext uri="{FF2B5EF4-FFF2-40B4-BE49-F238E27FC236}">
                <a16:creationId xmlns:a16="http://schemas.microsoft.com/office/drawing/2014/main" id="{034C1B4B-6F3E-47D4-A49F-D7DCAEC2B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6437"/>
            <a:ext cx="9144000" cy="478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6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C55B-F318-499B-8400-918EAF3A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(measured in Watts)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6744D-70AC-4DC2-AA78-5B16634353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rate at which work is done.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power is the rate at which energy is used/transmitted.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7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ower definition physics">
            <a:extLst>
              <a:ext uri="{FF2B5EF4-FFF2-40B4-BE49-F238E27FC236}">
                <a16:creationId xmlns:a16="http://schemas.microsoft.com/office/drawing/2014/main" id="{90B970FA-C4E5-47CC-9729-2F2D6BE3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984738"/>
            <a:ext cx="8651630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8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ower definition physics">
            <a:extLst>
              <a:ext uri="{FF2B5EF4-FFF2-40B4-BE49-F238E27FC236}">
                <a16:creationId xmlns:a16="http://schemas.microsoft.com/office/drawing/2014/main" id="{77958953-E507-48E2-8A6B-73BBFD22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397565"/>
            <a:ext cx="10787268" cy="50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17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</TotalTime>
  <Words>55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Impact</vt:lpstr>
      <vt:lpstr>Times New Roman</vt:lpstr>
      <vt:lpstr>Main Event</vt:lpstr>
      <vt:lpstr>Unit 3 - Energy</vt:lpstr>
      <vt:lpstr>Work (measured in Joules)</vt:lpstr>
      <vt:lpstr>PowerPoint Presentation</vt:lpstr>
      <vt:lpstr>Power (measured in Watts)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3 - Energy</dc:title>
  <dc:creator>Wilkens, AJ</dc:creator>
  <cp:lastModifiedBy>Wilkens, AJ</cp:lastModifiedBy>
  <cp:revision>4</cp:revision>
  <dcterms:created xsi:type="dcterms:W3CDTF">2018-10-25T17:32:51Z</dcterms:created>
  <dcterms:modified xsi:type="dcterms:W3CDTF">2018-10-25T17:43:43Z</dcterms:modified>
</cp:coreProperties>
</file>