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35EF9-1D56-4AE9-8062-817CCB37DC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4 - Waves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403226-E45D-4230-8D4F-5340D6A03C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Learning Target 4.1 – Understand that waves carry energy (not matter) from place to place.</a:t>
            </a:r>
          </a:p>
        </p:txBody>
      </p:sp>
    </p:spTree>
    <p:extLst>
      <p:ext uri="{BB962C8B-B14F-4D97-AF65-F5344CB8AC3E}">
        <p14:creationId xmlns:p14="http://schemas.microsoft.com/office/powerpoint/2010/main" val="2854114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3643A-421A-4670-BCB1-FA33E5924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7"/>
            <a:ext cx="7958331" cy="543666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a Wave?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11051-C6D1-46FF-9A3D-1E04EEAF4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351723"/>
            <a:ext cx="7796540" cy="4698221"/>
          </a:xfrm>
        </p:spPr>
        <p:txBody>
          <a:bodyPr>
            <a:normAutofit/>
          </a:bodyPr>
          <a:lstStyle/>
          <a:p>
            <a:r>
              <a:rPr lang="en-US" dirty="0"/>
              <a:t>A wave can be described as a disturbance that travels through a medium &amp; carries energy from one place to another. </a:t>
            </a:r>
          </a:p>
          <a:p>
            <a:pPr lvl="1"/>
            <a:r>
              <a:rPr lang="en-US" dirty="0"/>
              <a:t>Waves carry energy, momentum, and/or information (not matter) from one location to another.</a:t>
            </a:r>
          </a:p>
          <a:p>
            <a:pPr lvl="1"/>
            <a:r>
              <a:rPr lang="en-US" dirty="0"/>
              <a:t>The “medium” is the substance (or field) through which the disturbance is transmitted.</a:t>
            </a:r>
          </a:p>
          <a:p>
            <a:pPr lvl="2"/>
            <a:r>
              <a:rPr lang="en-US" dirty="0"/>
              <a:t>Some examples of mediums….</a:t>
            </a:r>
          </a:p>
          <a:p>
            <a:pPr lvl="3"/>
            <a:r>
              <a:rPr lang="en-US" dirty="0"/>
              <a:t>For Mechanical waves the medium is matter.</a:t>
            </a:r>
          </a:p>
          <a:p>
            <a:pPr lvl="3"/>
            <a:r>
              <a:rPr lang="en-US" dirty="0"/>
              <a:t>For Electromagnetic waves the medium is electric &amp; magnetic fields.</a:t>
            </a:r>
          </a:p>
          <a:p>
            <a:pPr lvl="3"/>
            <a:r>
              <a:rPr lang="en-US" dirty="0"/>
              <a:t>For Gravitational waves he medium is a gravitational field.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8369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34</TotalTime>
  <Words>28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MS Shell Dlg 2</vt:lpstr>
      <vt:lpstr>Wingdings</vt:lpstr>
      <vt:lpstr>Wingdings 3</vt:lpstr>
      <vt:lpstr>Madison</vt:lpstr>
      <vt:lpstr>Unit 4 - Waves</vt:lpstr>
      <vt:lpstr>What is a Wave?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4 - Waves</dc:title>
  <dc:creator>Wilkens, AJ</dc:creator>
  <cp:lastModifiedBy>Wilkens, AJ</cp:lastModifiedBy>
  <cp:revision>6</cp:revision>
  <dcterms:created xsi:type="dcterms:W3CDTF">2018-11-26T20:06:06Z</dcterms:created>
  <dcterms:modified xsi:type="dcterms:W3CDTF">2018-11-26T20:40:13Z</dcterms:modified>
</cp:coreProperties>
</file>