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48B4-C510-41FA-814C-A63D516AC7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 – Energy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49704E-3C5A-4BED-83F9-CB54426B05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4.3 – Define and relate wavelength, frequency, amplitude, period, and wave speed.</a:t>
            </a:r>
          </a:p>
        </p:txBody>
      </p:sp>
    </p:spTree>
    <p:extLst>
      <p:ext uri="{BB962C8B-B14F-4D97-AF65-F5344CB8AC3E}">
        <p14:creationId xmlns:p14="http://schemas.microsoft.com/office/powerpoint/2010/main" val="615923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91EF78-8A6C-4861-B5DC-AD48CE8F3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08383"/>
            <a:ext cx="9144000" cy="516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1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8EADD-5DE9-458D-AF86-4FA66C9A9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 properties &amp; Characteristics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A1DCB-4E6D-4ACF-AC16-F799B1BC5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Wavelength </a:t>
            </a:r>
          </a:p>
          <a:p>
            <a:r>
              <a:rPr lang="en-US" dirty="0"/>
              <a:t>Frequency</a:t>
            </a:r>
          </a:p>
          <a:p>
            <a:r>
              <a:rPr lang="en-US" dirty="0"/>
              <a:t>Amplitude</a:t>
            </a:r>
          </a:p>
          <a:p>
            <a:r>
              <a:rPr lang="en-US" dirty="0"/>
              <a:t>Period</a:t>
            </a:r>
          </a:p>
          <a:p>
            <a:r>
              <a:rPr lang="en-US" dirty="0"/>
              <a:t>Wave speed</a:t>
            </a:r>
          </a:p>
        </p:txBody>
      </p:sp>
    </p:spTree>
    <p:extLst>
      <p:ext uri="{BB962C8B-B14F-4D97-AF65-F5344CB8AC3E}">
        <p14:creationId xmlns:p14="http://schemas.microsoft.com/office/powerpoint/2010/main" val="277294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71069-9936-42D0-A48C-3EDA6078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algn="l" defTabSz="457200" rtl="0"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en-US" sz="4000" dirty="0"/>
              <a:t>Wavelength (</a:t>
            </a:r>
            <a:r>
              <a:rPr lang="el-GR" sz="36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λ</a:t>
            </a:r>
            <a:r>
              <a:rPr lang="en-US" sz="36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)</a:t>
            </a:r>
            <a:br>
              <a:rPr lang="en-US" sz="36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24E4E-302A-441C-A1E5-0C6E7CF78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wavelength of a wave is defined as the distance between two crests on a wave.</a:t>
            </a:r>
          </a:p>
          <a:p>
            <a:pPr lvl="1"/>
            <a:r>
              <a:rPr lang="en-US" dirty="0"/>
              <a:t>The symbol for wavelength is the Greek letter Lambda which is depicted as follows: </a:t>
            </a:r>
            <a:r>
              <a:rPr lang="el-GR" dirty="0"/>
              <a:t>λ</a:t>
            </a:r>
            <a:endParaRPr lang="en-US" dirty="0"/>
          </a:p>
          <a:p>
            <a:pPr lvl="1"/>
            <a:r>
              <a:rPr lang="en-US" dirty="0"/>
              <a:t>Note: the wavelength is often measured from “crest-to-crest” however one does not have to use the crest.  To measure wavelength one can choose any spot on a wave and measure to that same place on the next wave.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D29C8-B0E8-4214-8DD4-0864610A4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462" y="3745188"/>
            <a:ext cx="5897216" cy="212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55BA-99EB-4544-995A-D41C5E65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258957"/>
          </a:xfrm>
        </p:spPr>
        <p:txBody>
          <a:bodyPr/>
          <a:lstStyle/>
          <a:p>
            <a:r>
              <a:rPr lang="en-US" dirty="0"/>
              <a:t>Frequency (f)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7C658-2CDF-4E3A-9006-103645AB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61323"/>
            <a:ext cx="10131425" cy="3829878"/>
          </a:xfrm>
        </p:spPr>
        <p:txBody>
          <a:bodyPr/>
          <a:lstStyle/>
          <a:p>
            <a:r>
              <a:rPr lang="en-US" dirty="0"/>
              <a:t>The frequency of a wave is defined as the number of waves that pass a fixed point in a given amount of time (usually 1 second).</a:t>
            </a:r>
          </a:p>
          <a:p>
            <a:pPr lvl="1"/>
            <a:r>
              <a:rPr lang="en-US" dirty="0"/>
              <a:t>Frequency is measured in a unit called Hertz (Hz).</a:t>
            </a:r>
          </a:p>
          <a:p>
            <a:pPr lvl="1"/>
            <a:r>
              <a:rPr lang="en-US" dirty="0"/>
              <a:t>Another way to think about frequency is to ask how often the wave oscillates (up/down or left/right)</a:t>
            </a:r>
          </a:p>
          <a:p>
            <a:pPr lvl="2"/>
            <a:r>
              <a:rPr lang="en-US" dirty="0"/>
              <a:t>Frequency is the number of waves per second.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07CC1F-E842-4AB8-A566-B36C5A7FD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017" y="3733385"/>
            <a:ext cx="7156174" cy="215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7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2EF5-E1AB-4F56-8272-E88D6388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(continued)….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087E001-C892-4DC7-9875-F20F5D379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0435" y="2065868"/>
            <a:ext cx="5830956" cy="404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1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619B-199A-4059-B380-9B543DBD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Amplitude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B717-5C1F-4EA3-A840-C2182B0C4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649133"/>
          </a:xfrm>
        </p:spPr>
        <p:txBody>
          <a:bodyPr/>
          <a:lstStyle/>
          <a:p>
            <a:r>
              <a:rPr lang="en-US" dirty="0"/>
              <a:t>The amplitude of a wave is defined as the maximum distance away from equilibrium.</a:t>
            </a:r>
          </a:p>
          <a:p>
            <a:pPr lvl="1"/>
            <a:r>
              <a:rPr lang="en-US" dirty="0"/>
              <a:t>In other words amplitude is how far away the wave gets from its center.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27B938-663C-4327-A2A1-82CFF7FC4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715164"/>
            <a:ext cx="6122504" cy="226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BA9C-8DBF-4B42-9D19-2DA1531A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Amplitude (continued)….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55DE44-FB12-48A5-A32A-F042ED3E60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7339" y="2305877"/>
            <a:ext cx="7129670" cy="32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9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B0F5-6E53-4D6A-829B-AF573009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 (T)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F3500-7147-424B-8424-80DF254C6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95061"/>
            <a:ext cx="10131425" cy="3896139"/>
          </a:xfrm>
        </p:spPr>
        <p:txBody>
          <a:bodyPr/>
          <a:lstStyle/>
          <a:p>
            <a:r>
              <a:rPr lang="en-US" dirty="0"/>
              <a:t>The period of a wave is defined as the time it takes to complete one full cycle of a wave.</a:t>
            </a:r>
          </a:p>
          <a:p>
            <a:pPr lvl="1"/>
            <a:r>
              <a:rPr lang="en-US" dirty="0"/>
              <a:t>The period of a wave can be calculated as 1/frequency.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7BFEF4-F4F6-4272-9E32-0DD1218D9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824369"/>
            <a:ext cx="6361043" cy="317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9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39377-82DA-4FE5-8DE3-982418CE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 Speed (or wave velocity)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9255-A0F9-404A-8075-D847FAA1C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56523"/>
            <a:ext cx="10131425" cy="4134678"/>
          </a:xfrm>
        </p:spPr>
        <p:txBody>
          <a:bodyPr/>
          <a:lstStyle/>
          <a:p>
            <a:r>
              <a:rPr lang="en-US" dirty="0"/>
              <a:t>Wave speed refers to how fast a wave is traveling.  It is calculated with the following equation: V = f × </a:t>
            </a:r>
            <a:r>
              <a:rPr lang="el-GR" dirty="0"/>
              <a:t>λ</a:t>
            </a:r>
            <a:r>
              <a:rPr lang="en-US" dirty="0"/>
              <a:t> or velocity = frequency × wavelength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4E2A34-85E5-4F6F-8A90-B8EE6FD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349" y="2630545"/>
            <a:ext cx="7027379" cy="316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81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39</TotalTime>
  <Words>302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Unit 4 – Energy </vt:lpstr>
      <vt:lpstr>Wave properties &amp; Characteristics </vt:lpstr>
      <vt:lpstr>Wavelength (λ) </vt:lpstr>
      <vt:lpstr>Frequency (f) </vt:lpstr>
      <vt:lpstr>Frequency (continued)….</vt:lpstr>
      <vt:lpstr>Amplitude </vt:lpstr>
      <vt:lpstr>Amplitude (continued)….</vt:lpstr>
      <vt:lpstr>Period (T)</vt:lpstr>
      <vt:lpstr>Wave Speed (or wave velocity)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– Energy</dc:title>
  <dc:creator>Wilkens, AJ</dc:creator>
  <cp:lastModifiedBy>Wilkens, AJ</cp:lastModifiedBy>
  <cp:revision>7</cp:revision>
  <dcterms:created xsi:type="dcterms:W3CDTF">2018-11-26T21:11:20Z</dcterms:created>
  <dcterms:modified xsi:type="dcterms:W3CDTF">2018-11-26T21:50:31Z</dcterms:modified>
</cp:coreProperties>
</file>