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4B5C9-B86E-4ACE-86A7-C3BCD11D5C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4 - Energy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60FC3-945E-4AFE-A6F7-4D087CEA7F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4.5 – Understand &amp; describe wave interference (constructive &amp; destructive).</a:t>
            </a:r>
          </a:p>
        </p:txBody>
      </p:sp>
    </p:spTree>
    <p:extLst>
      <p:ext uri="{BB962C8B-B14F-4D97-AF65-F5344CB8AC3E}">
        <p14:creationId xmlns:p14="http://schemas.microsoft.com/office/powerpoint/2010/main" val="262527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CE0B8-86CC-408B-BE0B-B920C4B2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Wave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38A15-8F20-4831-9478-2A93C2BB8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Wave interference occurs when two (or more) waves meet and interact with one another.</a:t>
            </a:r>
          </a:p>
          <a:p>
            <a:pPr lvl="1"/>
            <a:r>
              <a:rPr lang="en-US" sz="2800" dirty="0"/>
              <a:t>There are two types of wave interference:</a:t>
            </a:r>
          </a:p>
          <a:p>
            <a:pPr lvl="2"/>
            <a:r>
              <a:rPr lang="en-US" sz="2800" dirty="0"/>
              <a:t>Constructive Interference</a:t>
            </a:r>
          </a:p>
          <a:p>
            <a:pPr lvl="2"/>
            <a:r>
              <a:rPr lang="en-US" sz="2800" dirty="0"/>
              <a:t>Destructive Interference</a:t>
            </a:r>
          </a:p>
        </p:txBody>
      </p:sp>
    </p:spTree>
    <p:extLst>
      <p:ext uri="{BB962C8B-B14F-4D97-AF65-F5344CB8AC3E}">
        <p14:creationId xmlns:p14="http://schemas.microsoft.com/office/powerpoint/2010/main" val="138437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F78E7-B608-4C01-988A-5A5C24E74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Constructive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B2B3C-C1FB-450C-84EB-1DB040CE1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Constructive interference occurs whenever waves come together to create a wave of larger amplitude.</a:t>
            </a:r>
          </a:p>
          <a:p>
            <a:pPr lvl="1"/>
            <a:r>
              <a:rPr lang="en-US" dirty="0"/>
              <a:t>This means that their oscillations at a given point are in the same direction, the resulting amplitude at that point being much larger than the amplitude of an individual wave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D42858-B6B6-4F84-9CBD-F729696B7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650" y="4115804"/>
            <a:ext cx="24003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06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28883-D4B3-49E3-A2E9-93D52A879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Constructive Interference 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3DF1DE8-2776-4727-9317-ED51D886A8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0383" y="1071761"/>
            <a:ext cx="5738192" cy="471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3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749C8-14D1-4764-9CDC-F15A90064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Destructive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7F902-B993-45D5-B54F-E92BAA3F9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Destructive Interference occurs when two (or more) waves interact to create a wave of lower amplitude.  </a:t>
            </a:r>
          </a:p>
          <a:p>
            <a:pPr lvl="1"/>
            <a:r>
              <a:rPr lang="en-US" dirty="0"/>
              <a:t>Often the amplitude of the new wave is zero.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27813E-5E23-484F-A27E-51F0FC235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383" y="3352800"/>
            <a:ext cx="3810000" cy="173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7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AEE71-DDA7-4445-B803-22FB6E0F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Destructive Interference 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7810FA0-F3D9-432E-BEA6-65BC165CE4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62260" y="556590"/>
            <a:ext cx="4518991" cy="556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01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B02314-F2CD-4164-BEF1-DA7B9948C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784" y="874643"/>
            <a:ext cx="8295860" cy="482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0209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45</TotalTime>
  <Words>134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Unit 4 - Energy</vt:lpstr>
      <vt:lpstr>Wave Interference</vt:lpstr>
      <vt:lpstr>Constructive Interference</vt:lpstr>
      <vt:lpstr>Constructive Interference Example</vt:lpstr>
      <vt:lpstr>Destructive Interference</vt:lpstr>
      <vt:lpstr>Destructive Interference 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4 - Energy</dc:title>
  <dc:creator>Wilkens, AJ</dc:creator>
  <cp:lastModifiedBy>Wilkens, AJ</cp:lastModifiedBy>
  <cp:revision>3</cp:revision>
  <dcterms:created xsi:type="dcterms:W3CDTF">2018-11-27T14:32:50Z</dcterms:created>
  <dcterms:modified xsi:type="dcterms:W3CDTF">2018-11-27T15:17:58Z</dcterms:modified>
</cp:coreProperties>
</file>