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060FC-8ABE-439D-A51A-933CCEE73D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1 – Atomic Structure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8B2246-6633-45E9-8E35-BFF1A2C975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Learning Target 1.1 – Know the subatomic particles (proton, neutron, electron) including their charge, location, and purpose.</a:t>
            </a:r>
          </a:p>
        </p:txBody>
      </p:sp>
    </p:spTree>
    <p:extLst>
      <p:ext uri="{BB962C8B-B14F-4D97-AF65-F5344CB8AC3E}">
        <p14:creationId xmlns:p14="http://schemas.microsoft.com/office/powerpoint/2010/main" val="1200780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36656-E63E-4C95-8326-10E3E9810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652073"/>
          </a:xfrm>
        </p:spPr>
        <p:txBody>
          <a:bodyPr>
            <a:normAutofit fontScale="90000"/>
          </a:bodyPr>
          <a:lstStyle/>
          <a:p>
            <a:r>
              <a:rPr lang="en-US" dirty="0"/>
              <a:t>Subatomic Particles - Proton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66115-761E-4300-B059-C7747663B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842052"/>
            <a:ext cx="7729728" cy="3897975"/>
          </a:xfrm>
        </p:spPr>
        <p:txBody>
          <a:bodyPr>
            <a:normAutofit/>
          </a:bodyPr>
          <a:lstStyle/>
          <a:p>
            <a:r>
              <a:rPr lang="en-US" sz="2400" b="1" dirty="0"/>
              <a:t>Proton</a:t>
            </a:r>
            <a:r>
              <a:rPr lang="en-US" sz="2400" dirty="0"/>
              <a:t> </a:t>
            </a:r>
          </a:p>
          <a:p>
            <a:pPr lvl="1"/>
            <a:r>
              <a:rPr lang="en-US" sz="2400" dirty="0"/>
              <a:t>Positively charged particle.</a:t>
            </a:r>
          </a:p>
          <a:p>
            <a:pPr lvl="1"/>
            <a:r>
              <a:rPr lang="en-US" sz="2400" dirty="0"/>
              <a:t>Found in the nucleus (center) of an atom.</a:t>
            </a:r>
          </a:p>
          <a:p>
            <a:pPr lvl="1"/>
            <a:r>
              <a:rPr lang="en-US" sz="2400" dirty="0"/>
              <a:t>The proton determines the identity of the atom.  </a:t>
            </a:r>
          </a:p>
          <a:p>
            <a:pPr lvl="2"/>
            <a:r>
              <a:rPr lang="en-US" sz="2400" dirty="0"/>
              <a:t>For example: Carbon has 6 protons, no other element has that number of protons.  Nitrogen </a:t>
            </a:r>
            <a:r>
              <a:rPr lang="en-US" sz="2400"/>
              <a:t>has 7 </a:t>
            </a:r>
            <a:r>
              <a:rPr lang="en-US" sz="2400" dirty="0"/>
              <a:t>protons, no other element has that number of protons.  </a:t>
            </a:r>
            <a:r>
              <a:rPr lang="en-US" sz="2400" dirty="0" err="1"/>
              <a:t>Etc</a:t>
            </a:r>
            <a:r>
              <a:rPr lang="en-US" sz="2400" dirty="0"/>
              <a:t>…</a:t>
            </a:r>
          </a:p>
          <a:p>
            <a:pPr lvl="1"/>
            <a:r>
              <a:rPr lang="en-US" sz="2400" dirty="0"/>
              <a:t>The proton has a diameter of approximately 10</a:t>
            </a:r>
            <a:r>
              <a:rPr lang="en-US" sz="2400" baseline="30000" dirty="0"/>
              <a:t>-15</a:t>
            </a:r>
            <a:r>
              <a:rPr lang="en-US" sz="2400" dirty="0"/>
              <a:t> meters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136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452A6-C79C-4F95-A2C7-87B49C4FE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612317"/>
          </a:xfrm>
        </p:spPr>
        <p:txBody>
          <a:bodyPr>
            <a:normAutofit fontScale="90000"/>
          </a:bodyPr>
          <a:lstStyle/>
          <a:p>
            <a:r>
              <a:rPr lang="en-US" dirty="0"/>
              <a:t>Subatomic particles - Neutron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7D07E-E88D-4F04-BE49-D70EA8188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709530"/>
            <a:ext cx="7729728" cy="4030497"/>
          </a:xfrm>
        </p:spPr>
        <p:txBody>
          <a:bodyPr>
            <a:normAutofit/>
          </a:bodyPr>
          <a:lstStyle/>
          <a:p>
            <a:r>
              <a:rPr lang="en-US" sz="2000" b="1" dirty="0"/>
              <a:t>Neutron</a:t>
            </a:r>
          </a:p>
          <a:p>
            <a:pPr lvl="1"/>
            <a:r>
              <a:rPr lang="en-US" sz="2000" dirty="0"/>
              <a:t>A neutral (no overall electric charge) </a:t>
            </a:r>
          </a:p>
          <a:p>
            <a:pPr lvl="1"/>
            <a:r>
              <a:rPr lang="en-US" sz="2000" dirty="0"/>
              <a:t>Located in the nucleus (center) of an atom.</a:t>
            </a:r>
          </a:p>
          <a:p>
            <a:pPr lvl="1"/>
            <a:r>
              <a:rPr lang="en-US" sz="2000" dirty="0"/>
              <a:t>The neutron only affects the mass of the atom.</a:t>
            </a:r>
          </a:p>
          <a:p>
            <a:pPr lvl="2"/>
            <a:r>
              <a:rPr lang="en-US" sz="2000" dirty="0"/>
              <a:t>Gaining more neutrons makes the atom more massive.</a:t>
            </a:r>
          </a:p>
          <a:p>
            <a:pPr lvl="2"/>
            <a:r>
              <a:rPr lang="en-US" sz="2000" dirty="0"/>
              <a:t>Losing neutrons makes the atom less massive.</a:t>
            </a:r>
          </a:p>
          <a:p>
            <a:pPr lvl="1"/>
            <a:r>
              <a:rPr lang="en-US" sz="2000" dirty="0"/>
              <a:t>The diameter of a Neutron is almost the same as a proton 10</a:t>
            </a:r>
            <a:r>
              <a:rPr lang="en-US" sz="2000" baseline="30000" dirty="0"/>
              <a:t>-15</a:t>
            </a:r>
            <a:r>
              <a:rPr lang="en-US" sz="2000" dirty="0"/>
              <a:t> meters </a:t>
            </a:r>
          </a:p>
          <a:p>
            <a:pPr lvl="2"/>
            <a:r>
              <a:rPr lang="en-US" sz="2000" dirty="0"/>
              <a:t>The neutron is about 1/10</a:t>
            </a:r>
            <a:r>
              <a:rPr lang="en-US" sz="2000" baseline="30000" dirty="0"/>
              <a:t>th</a:t>
            </a:r>
            <a:r>
              <a:rPr lang="en-US" sz="2000" dirty="0"/>
              <a:t> of one percent more massive than the proton.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992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F4382-C53F-4559-96F8-664137CD6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784595"/>
          </a:xfrm>
        </p:spPr>
        <p:txBody>
          <a:bodyPr/>
          <a:lstStyle/>
          <a:p>
            <a:r>
              <a:rPr lang="en-US" dirty="0"/>
              <a:t>Subatomic particles - Electron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DB67B-2C6F-4B45-83CB-F25685F0C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948070"/>
            <a:ext cx="7729728" cy="3791957"/>
          </a:xfrm>
        </p:spPr>
        <p:txBody>
          <a:bodyPr/>
          <a:lstStyle/>
          <a:p>
            <a:r>
              <a:rPr lang="en-US" sz="2000" b="1" dirty="0"/>
              <a:t>Electron</a:t>
            </a:r>
          </a:p>
          <a:p>
            <a:pPr lvl="1"/>
            <a:r>
              <a:rPr lang="en-US" sz="2000" dirty="0"/>
              <a:t>Negatively charged particle</a:t>
            </a:r>
          </a:p>
          <a:p>
            <a:pPr lvl="1"/>
            <a:r>
              <a:rPr lang="en-US" sz="2000" dirty="0"/>
              <a:t>Located outside of the nucleus in “orbits” of various proximity to the nucleus.</a:t>
            </a:r>
          </a:p>
          <a:p>
            <a:pPr lvl="1"/>
            <a:r>
              <a:rPr lang="en-US" sz="2000" dirty="0"/>
              <a:t>The electron determines an atom’s chemical reactivity (which other atoms the element will react with and how the element will react)</a:t>
            </a:r>
          </a:p>
          <a:p>
            <a:pPr lvl="1"/>
            <a:r>
              <a:rPr lang="en-US" sz="2000" dirty="0"/>
              <a:t>The diameter of an electron is 10</a:t>
            </a:r>
            <a:r>
              <a:rPr lang="en-US" sz="2000" baseline="30000" dirty="0"/>
              <a:t>-18</a:t>
            </a:r>
            <a:r>
              <a:rPr lang="en-US" sz="2000" dirty="0"/>
              <a:t> meters.  Three orders of magnitude smaller than the proton and neutron.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324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142D0AD-6C6C-4B41-B522-7B8BDC0410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0665" y="984738"/>
            <a:ext cx="8299937" cy="5134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50332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383</TotalTime>
  <Words>246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Parcel</vt:lpstr>
      <vt:lpstr>Unit 1 – Atomic Structure</vt:lpstr>
      <vt:lpstr>Subatomic Particles - Proton </vt:lpstr>
      <vt:lpstr>Subatomic particles - Neutron</vt:lpstr>
      <vt:lpstr>Subatomic particles - Electron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– Atomic Structure</dc:title>
  <dc:creator>Wilkens, AJ</dc:creator>
  <cp:lastModifiedBy>Wilkens, AJ</cp:lastModifiedBy>
  <cp:revision>7</cp:revision>
  <dcterms:created xsi:type="dcterms:W3CDTF">2019-01-23T19:15:58Z</dcterms:created>
  <dcterms:modified xsi:type="dcterms:W3CDTF">2019-01-25T19:43:33Z</dcterms:modified>
</cp:coreProperties>
</file>