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300D0-47EF-4E1B-A0A7-882A3C0FC9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2917021"/>
          </a:xfrm>
        </p:spPr>
        <p:txBody>
          <a:bodyPr/>
          <a:lstStyle/>
          <a:p>
            <a:r>
              <a:rPr lang="en-US" dirty="0"/>
              <a:t>Unit 1 –Atomic Structure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8716E0-6F1C-4D04-97D9-3D9BAE33B4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4558749"/>
            <a:ext cx="8045373" cy="1219200"/>
          </a:xfrm>
        </p:spPr>
        <p:txBody>
          <a:bodyPr>
            <a:normAutofit/>
          </a:bodyPr>
          <a:lstStyle/>
          <a:p>
            <a:r>
              <a:rPr lang="en-US" dirty="0"/>
              <a:t>Learning Target 1.2 – Identify and describe isotopes using mass number, atomic number, and isotope notation</a:t>
            </a:r>
          </a:p>
        </p:txBody>
      </p:sp>
    </p:spTree>
    <p:extLst>
      <p:ext uri="{BB962C8B-B14F-4D97-AF65-F5344CB8AC3E}">
        <p14:creationId xmlns:p14="http://schemas.microsoft.com/office/powerpoint/2010/main" val="2363825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417A8-BDCC-4D6F-9211-93B277B01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7058"/>
          </a:xfrm>
        </p:spPr>
        <p:txBody>
          <a:bodyPr/>
          <a:lstStyle/>
          <a:p>
            <a:pPr algn="ctr"/>
            <a:r>
              <a:rPr lang="en-US" dirty="0"/>
              <a:t>Isotopes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A4CA3-1E17-4ECB-B12A-9FF110F43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04731"/>
            <a:ext cx="10178322" cy="4474862"/>
          </a:xfrm>
        </p:spPr>
        <p:txBody>
          <a:bodyPr>
            <a:normAutofit/>
          </a:bodyPr>
          <a:lstStyle/>
          <a:p>
            <a:r>
              <a:rPr lang="en-US" sz="2800" b="1" dirty="0"/>
              <a:t>Isotopes</a:t>
            </a:r>
            <a:r>
              <a:rPr lang="en-US" sz="2800" dirty="0"/>
              <a:t> – atoms that have the same number of protons but a different number of neutrons.</a:t>
            </a:r>
          </a:p>
          <a:p>
            <a:pPr lvl="1"/>
            <a:r>
              <a:rPr lang="en-US" sz="2800" b="1" dirty="0"/>
              <a:t>Mass Number </a:t>
            </a:r>
            <a:r>
              <a:rPr lang="en-US" sz="2800" dirty="0"/>
              <a:t>– is the total number of Protons + Neutrons</a:t>
            </a:r>
          </a:p>
          <a:p>
            <a:pPr lvl="1"/>
            <a:r>
              <a:rPr lang="en-US" sz="2800" b="1" dirty="0"/>
              <a:t>Atomic Number </a:t>
            </a:r>
            <a:r>
              <a:rPr lang="en-US" sz="2800" dirty="0"/>
              <a:t>– is the number of Protons only</a:t>
            </a:r>
          </a:p>
          <a:p>
            <a:pPr lvl="1"/>
            <a:endParaRPr lang="en-US" sz="2800" dirty="0"/>
          </a:p>
          <a:p>
            <a:r>
              <a:rPr lang="en-US" sz="2800" dirty="0"/>
              <a:t>To determine the number of Neutrons for a given isotope use the following equation</a:t>
            </a:r>
          </a:p>
          <a:p>
            <a:pPr marL="457200" lvl="1" indent="0">
              <a:buNone/>
            </a:pPr>
            <a:r>
              <a:rPr lang="en-US" sz="2800" b="1" dirty="0"/>
              <a:t>Mass Number – Atomic Number = Number of Neutrons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025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05227-FA8D-41B3-A57E-A3551F34A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69104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Isotope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29D74-41E0-4AF3-B5CE-4DB173904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64975"/>
            <a:ext cx="10178322" cy="4514618"/>
          </a:xfrm>
        </p:spPr>
        <p:txBody>
          <a:bodyPr/>
          <a:lstStyle/>
          <a:p>
            <a:r>
              <a:rPr lang="en-US" sz="2800" b="1" dirty="0"/>
              <a:t>Isotope notation </a:t>
            </a:r>
            <a:r>
              <a:rPr lang="en-US" sz="2800" dirty="0"/>
              <a:t>is a symbol that provides the atomic structure of any given isotope.</a:t>
            </a:r>
          </a:p>
          <a:p>
            <a:pPr lvl="1"/>
            <a:r>
              <a:rPr lang="en-US" sz="2800" dirty="0"/>
              <a:t>The symbol includes the following information:</a:t>
            </a:r>
          </a:p>
          <a:p>
            <a:pPr lvl="2"/>
            <a:r>
              <a:rPr lang="en-US" sz="2800" dirty="0"/>
              <a:t>Mass Number (upper left-hand corner)</a:t>
            </a:r>
          </a:p>
          <a:p>
            <a:pPr lvl="2"/>
            <a:r>
              <a:rPr lang="en-US" sz="2800" dirty="0"/>
              <a:t>Atomic Number (lower left-hand corner)</a:t>
            </a:r>
          </a:p>
          <a:p>
            <a:pPr lvl="2"/>
            <a:r>
              <a:rPr lang="en-US" sz="2800" dirty="0"/>
              <a:t>Charge (upper right-hand corner)</a:t>
            </a:r>
          </a:p>
          <a:p>
            <a:pPr lvl="3"/>
            <a:r>
              <a:rPr lang="en-US" sz="2800" dirty="0"/>
              <a:t>Note: many isotopes do not have a charge so there may be no information in the upper right-hand corner)</a:t>
            </a:r>
          </a:p>
          <a:p>
            <a:pPr lvl="3"/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33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2CD58-2E9B-492A-A6D9-C4B4EE1CC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ways to write isotope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8E2D0-B0F4-4EB4-B28A-CFB9B2023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Symbol Form &amp; Written Form</a:t>
            </a:r>
          </a:p>
          <a:p>
            <a:pPr lvl="1"/>
            <a:r>
              <a:rPr lang="en-US" dirty="0"/>
              <a:t>Note: the written form “C-14” can also be written as Carbon-14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F78A78-98C1-40EC-B20D-18CBE98000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450" y="3306508"/>
            <a:ext cx="7172325" cy="2679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357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92F4A61-4D31-4FAB-8FF1-6AC16189DF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276" y="814388"/>
            <a:ext cx="8615362" cy="508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422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A48B679-6174-4409-8F48-F05927ED2F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8975" y="1143000"/>
            <a:ext cx="6800850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694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BA9E733-FA0A-4DFB-84A4-FCDF03BF5B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38" y="957263"/>
            <a:ext cx="8043862" cy="45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434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6D24DD3-C5F1-4D6B-BFE8-7A71D53AD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63" y="1000125"/>
            <a:ext cx="7658100" cy="435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82887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14</TotalTime>
  <Words>174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Badge</vt:lpstr>
      <vt:lpstr>Unit 1 –Atomic Structure</vt:lpstr>
      <vt:lpstr>Isotopes</vt:lpstr>
      <vt:lpstr>Isotope Notation</vt:lpstr>
      <vt:lpstr>Two ways to write isotope notation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–Atomic Structure</dc:title>
  <dc:creator>Wilkens, AJ</dc:creator>
  <cp:lastModifiedBy>Wilkens, AJ</cp:lastModifiedBy>
  <cp:revision>8</cp:revision>
  <dcterms:created xsi:type="dcterms:W3CDTF">2019-01-24T15:41:32Z</dcterms:created>
  <dcterms:modified xsi:type="dcterms:W3CDTF">2019-01-24T15:55:41Z</dcterms:modified>
</cp:coreProperties>
</file>