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0048-1148-4628-AB81-85ABCDF2FD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 – Atomic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777C6-8733-4F17-B9C6-1E63C2979D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1.3 – Identify ions and be able to determine their charge.</a:t>
            </a:r>
          </a:p>
        </p:txBody>
      </p:sp>
    </p:spTree>
    <p:extLst>
      <p:ext uri="{BB962C8B-B14F-4D97-AF65-F5344CB8AC3E}">
        <p14:creationId xmlns:p14="http://schemas.microsoft.com/office/powerpoint/2010/main" val="107520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4ECF-21A0-4D7C-88CE-3828FF928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583421"/>
          </a:xfrm>
        </p:spPr>
        <p:txBody>
          <a:bodyPr/>
          <a:lstStyle/>
          <a:p>
            <a:pPr algn="ctr"/>
            <a:r>
              <a:rPr lang="en-US" dirty="0"/>
              <a:t>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F39B6-E5F1-4F28-A2A3-D88399796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069" y="1391478"/>
            <a:ext cx="8873861" cy="4631961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/>
              <a:t>Ions</a:t>
            </a:r>
            <a:r>
              <a:rPr lang="en-US" sz="2800" dirty="0"/>
              <a:t> are atoms that have gained or lost electrons.</a:t>
            </a:r>
          </a:p>
          <a:p>
            <a:pPr lvl="1"/>
            <a:r>
              <a:rPr lang="en-US" sz="2800" dirty="0"/>
              <a:t>The gaining or losing of electrons is referred to as the process of ionization (becoming an ion)</a:t>
            </a:r>
          </a:p>
          <a:p>
            <a:pPr lvl="1"/>
            <a:r>
              <a:rPr lang="en-US" sz="2800" dirty="0"/>
              <a:t>Atoms start with equal numbers of positive-protons and negative-electrons giving the atom an overall charge of zero or neutral.</a:t>
            </a:r>
          </a:p>
          <a:p>
            <a:pPr lvl="1"/>
            <a:r>
              <a:rPr lang="en-US" sz="2800" dirty="0"/>
              <a:t>Atoms become ions by gaining or losing electrons.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8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247B-63BC-4688-81BB-932312662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5304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E2966-3E33-477B-8358-EE4B08FFF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1722" y="1444487"/>
            <a:ext cx="9218417" cy="4605457"/>
          </a:xfrm>
        </p:spPr>
        <p:txBody>
          <a:bodyPr>
            <a:normAutofit/>
          </a:bodyPr>
          <a:lstStyle/>
          <a:p>
            <a:r>
              <a:rPr lang="en-US" sz="3200" dirty="0"/>
              <a:t>If an atom gains electron(s) it becomes a negative ion.</a:t>
            </a:r>
          </a:p>
          <a:p>
            <a:pPr lvl="1"/>
            <a:r>
              <a:rPr lang="en-US" sz="3200" dirty="0"/>
              <a:t>Negative ions are called </a:t>
            </a:r>
            <a:r>
              <a:rPr lang="en-US" sz="3200" u="sng" dirty="0"/>
              <a:t>Anions</a:t>
            </a:r>
            <a:r>
              <a:rPr lang="en-US" sz="3200" dirty="0"/>
              <a:t>.</a:t>
            </a:r>
          </a:p>
          <a:p>
            <a:r>
              <a:rPr lang="en-US" sz="3200" dirty="0"/>
              <a:t>If an atom loses electron(s) it becomes a positive ion.</a:t>
            </a:r>
          </a:p>
          <a:p>
            <a:pPr lvl="1"/>
            <a:r>
              <a:rPr lang="en-US" sz="3200" dirty="0"/>
              <a:t>Positive ions are called </a:t>
            </a:r>
            <a:r>
              <a:rPr lang="en-US" sz="3200" u="sng" dirty="0"/>
              <a:t>Cations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795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5B61-0397-4D1C-9A0C-03FA2265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9942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Becoming a Positive Ion (Cation) By Losing An Electron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C08079-CB0E-44EA-B8EA-E361CCA405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8156" y="2001079"/>
            <a:ext cx="7858539" cy="40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2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A4299-F562-4805-9678-92FBDEEF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Becoming a Negative Ion (Cation) By Gaining An Electron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52E9D7-6BC0-45E0-B817-44D7AD3063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1809" y="2279374"/>
            <a:ext cx="7300818" cy="355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2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F78966-D31B-4C8C-99ED-01841E95C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96348"/>
            <a:ext cx="9144000" cy="542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1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26EC05-9F8B-4878-9624-9F432BF76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252" y="1789042"/>
            <a:ext cx="6480313" cy="292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58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22</TotalTime>
  <Words>141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Unit 1 – Atomic Structure</vt:lpstr>
      <vt:lpstr>Ions</vt:lpstr>
      <vt:lpstr>Ions</vt:lpstr>
      <vt:lpstr>Becoming a Positive Ion (Cation) By Losing An Electron</vt:lpstr>
      <vt:lpstr>Becoming a Negative Ion (Cation) By Gaining An Electron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 Atomic Structure</dc:title>
  <dc:creator>Wilkens, AJ</dc:creator>
  <cp:lastModifiedBy>Wilkens, AJ</cp:lastModifiedBy>
  <cp:revision>7</cp:revision>
  <dcterms:created xsi:type="dcterms:W3CDTF">2019-01-24T15:55:50Z</dcterms:created>
  <dcterms:modified xsi:type="dcterms:W3CDTF">2019-01-24T16:18:26Z</dcterms:modified>
</cp:coreProperties>
</file>