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9AE92-C2D4-499B-B598-2BE481953D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2 – Chemical Bonding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07B083-A053-4316-A0BC-1BB39C5BF5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Learning Target 2.1 – Understand &amp; Describe how and why atoms for chemical bonds.</a:t>
            </a:r>
          </a:p>
        </p:txBody>
      </p:sp>
    </p:spTree>
    <p:extLst>
      <p:ext uri="{BB962C8B-B14F-4D97-AF65-F5344CB8AC3E}">
        <p14:creationId xmlns:p14="http://schemas.microsoft.com/office/powerpoint/2010/main" val="2656028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83411-9D1F-4D5D-A5AF-0AF20BAEF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Chemical Bonding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1C403-ADC5-48F6-AA36-A4380EBC3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</a:t>
            </a:r>
            <a:r>
              <a:rPr lang="en-US" sz="3200" u="sng" dirty="0"/>
              <a:t>chemical bond </a:t>
            </a:r>
            <a:r>
              <a:rPr lang="en-US" sz="3200" dirty="0"/>
              <a:t>is a lasting attraction between atoms that enables the formation of chemical compounds. </a:t>
            </a:r>
          </a:p>
          <a:p>
            <a:r>
              <a:rPr lang="en-US" sz="3200" dirty="0"/>
              <a:t>The bond may result from the transfer of electrons OR by the sharing of electrons between atoms.</a:t>
            </a:r>
          </a:p>
        </p:txBody>
      </p:sp>
    </p:spTree>
    <p:extLst>
      <p:ext uri="{BB962C8B-B14F-4D97-AF65-F5344CB8AC3E}">
        <p14:creationId xmlns:p14="http://schemas.microsoft.com/office/powerpoint/2010/main" val="2834571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51CAF-61A7-41E3-B828-AAB7654CA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Chemical Bonding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0554D-C254-4175-A182-11A2ABDE1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/>
              <a:t>Ionic Bonding </a:t>
            </a:r>
            <a:r>
              <a:rPr lang="en-US" sz="2400" dirty="0"/>
              <a:t>– a bond between a metal atom and a non-metal atom in which electrons are transferred from the metal to the non-metal</a:t>
            </a:r>
          </a:p>
          <a:p>
            <a:r>
              <a:rPr lang="en-US" sz="2400" b="1" dirty="0"/>
              <a:t>Covalent Bonding </a:t>
            </a:r>
            <a:r>
              <a:rPr lang="en-US" sz="2400" dirty="0"/>
              <a:t>– a bond between two, or more, non-metal atoms in which electrons are shared.</a:t>
            </a:r>
          </a:p>
          <a:p>
            <a:pPr lvl="1"/>
            <a:r>
              <a:rPr lang="en-US" sz="2400" b="1" dirty="0"/>
              <a:t>Polar Covalent Bonding </a:t>
            </a:r>
            <a:r>
              <a:rPr lang="en-US" sz="2400" dirty="0"/>
              <a:t>– when electrons are unevenly shared both positive and negative regions (poles) form.</a:t>
            </a:r>
          </a:p>
          <a:p>
            <a:pPr lvl="1"/>
            <a:r>
              <a:rPr lang="en-US" sz="2400" b="1" dirty="0"/>
              <a:t>Non-Polar Covalent Bonding </a:t>
            </a:r>
            <a:r>
              <a:rPr lang="en-US" sz="2400" dirty="0"/>
              <a:t>– when electrons are evenly shared there are no positive or negative regions, the charges are evenly distributed within the molecule.</a:t>
            </a:r>
          </a:p>
          <a:p>
            <a:r>
              <a:rPr lang="en-US" sz="2400" b="1" dirty="0"/>
              <a:t>Metallic Bonding </a:t>
            </a:r>
            <a:r>
              <a:rPr lang="en-US" sz="2400" dirty="0"/>
              <a:t>– a bond between many metal atoms in which electrons are shared.  </a:t>
            </a:r>
          </a:p>
          <a:p>
            <a:pPr lvl="1"/>
            <a:endParaRPr lang="en-US" dirty="0"/>
          </a:p>
          <a:p>
            <a:pPr marL="5029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617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E07CB-55C5-45D1-98C8-7DD1D736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atoms form chemical bonds?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ED646-60C6-43F2-974A-D7805331F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 atoms of most elements form chemical bonds because the atoms become more energetically stable when bonded together. </a:t>
            </a:r>
          </a:p>
          <a:p>
            <a:r>
              <a:rPr lang="en-US" sz="3200" dirty="0"/>
              <a:t>Atoms form chemical bonds, creating molecules, to achieve lower potential energy.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772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25588-36E0-4BF7-A341-FB3430212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Noble Gasses      (group 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85A12-4170-4A73-86E1-4A83FEBC8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Group 18 (the noble gasses) do not form chemical bonds.  </a:t>
            </a:r>
          </a:p>
          <a:p>
            <a:r>
              <a:rPr lang="en-US" sz="4000" dirty="0"/>
              <a:t>Noble gasses have all the valence electrons they need to be energetically stable without having to form a chemical bond with another atom.</a:t>
            </a:r>
          </a:p>
        </p:txBody>
      </p:sp>
    </p:spTree>
    <p:extLst>
      <p:ext uri="{BB962C8B-B14F-4D97-AF65-F5344CB8AC3E}">
        <p14:creationId xmlns:p14="http://schemas.microsoft.com/office/powerpoint/2010/main" val="289115055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18</TotalTime>
  <Words>248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Corbel</vt:lpstr>
      <vt:lpstr>Wingdings 2</vt:lpstr>
      <vt:lpstr>Frame</vt:lpstr>
      <vt:lpstr>Unit 2 – Chemical Bonding</vt:lpstr>
      <vt:lpstr>Chemical Bonding</vt:lpstr>
      <vt:lpstr>Types of Chemical Bonding</vt:lpstr>
      <vt:lpstr>Why do atoms form chemical bonds?</vt:lpstr>
      <vt:lpstr>The Noble Gasses      (group 18)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– Chemical Bonding</dc:title>
  <dc:creator>Wilkens, AJ</dc:creator>
  <cp:lastModifiedBy>Wilkens, AJ</cp:lastModifiedBy>
  <cp:revision>3</cp:revision>
  <dcterms:created xsi:type="dcterms:W3CDTF">2019-01-25T18:39:33Z</dcterms:created>
  <dcterms:modified xsi:type="dcterms:W3CDTF">2019-01-25T18:57:35Z</dcterms:modified>
</cp:coreProperties>
</file>