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2245-368A-4348-8557-39BC3FB52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– Chemical Bonding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B13DA-AC1B-4ABB-890D-E22C738536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2.2 – Identify an describe covalent bonding &amp; Ionic bonding.</a:t>
            </a:r>
          </a:p>
        </p:txBody>
      </p:sp>
    </p:spTree>
    <p:extLst>
      <p:ext uri="{BB962C8B-B14F-4D97-AF65-F5344CB8AC3E}">
        <p14:creationId xmlns:p14="http://schemas.microsoft.com/office/powerpoint/2010/main" val="31486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0294-1C31-45CE-8EAB-DEF9CBB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15617"/>
          </a:xfrm>
        </p:spPr>
        <p:txBody>
          <a:bodyPr/>
          <a:lstStyle/>
          <a:p>
            <a:r>
              <a:rPr lang="en-US" dirty="0"/>
              <a:t>Ionic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5541-CD63-4574-B076-A2F2FC800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25217"/>
            <a:ext cx="10131425" cy="446598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Ionic bonding is the transfer of electron(s) from a metal atom to a non-metal atom.</a:t>
            </a:r>
          </a:p>
          <a:p>
            <a:pPr lvl="1"/>
            <a:r>
              <a:rPr lang="en-US" sz="2400" dirty="0"/>
              <a:t>To determine if a bond is ionic or not one has to determine the types of atoms involved (metal or non-metal).</a:t>
            </a:r>
          </a:p>
          <a:p>
            <a:pPr lvl="1"/>
            <a:r>
              <a:rPr lang="en-US" sz="2400" dirty="0"/>
              <a:t>If there is at least one metal and a least one non-metal the bond can be called Ionic.</a:t>
            </a:r>
          </a:p>
          <a:p>
            <a:pPr lvl="2"/>
            <a:r>
              <a:rPr lang="en-US" sz="2000" dirty="0"/>
              <a:t>The position of the element on the periodic table indicates if it is a non-metal or a metal.</a:t>
            </a:r>
          </a:p>
          <a:p>
            <a:pPr lvl="2"/>
            <a:r>
              <a:rPr lang="en-US" sz="2000" dirty="0"/>
              <a:t>Non-metal atoms are found on the right-side of the periodic table.  </a:t>
            </a:r>
          </a:p>
          <a:p>
            <a:pPr lvl="2"/>
            <a:r>
              <a:rPr lang="en-US" sz="2000" dirty="0"/>
              <a:t>Metal atoms are found on the left-hand side and the middle of the periodic table.</a:t>
            </a:r>
          </a:p>
          <a:p>
            <a:pPr lvl="3"/>
            <a:r>
              <a:rPr lang="en-US" sz="1800" dirty="0"/>
              <a:t>A diagonal line from Boron to Astatine separates metals from non-metals.</a:t>
            </a:r>
          </a:p>
        </p:txBody>
      </p:sp>
    </p:spTree>
    <p:extLst>
      <p:ext uri="{BB962C8B-B14F-4D97-AF65-F5344CB8AC3E}">
        <p14:creationId xmlns:p14="http://schemas.microsoft.com/office/powerpoint/2010/main" val="293913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DC6B-7D8F-4FAA-9148-168B22AFD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15617"/>
          </a:xfrm>
        </p:spPr>
        <p:txBody>
          <a:bodyPr/>
          <a:lstStyle/>
          <a:p>
            <a:r>
              <a:rPr lang="en-US" dirty="0"/>
              <a:t>Covalent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DCBB5-09DB-4071-97D1-5E3CAE890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50505"/>
            <a:ext cx="10131425" cy="424069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Covalent bonding is the sharing of electron(s) between two, or more, non-metal atoms.</a:t>
            </a:r>
          </a:p>
          <a:p>
            <a:pPr lvl="1"/>
            <a:r>
              <a:rPr lang="en-US" sz="2400" dirty="0"/>
              <a:t>To determine if a bond is covalent or not one has to determine the types of atoms involved (metal or non-metal).</a:t>
            </a:r>
          </a:p>
          <a:p>
            <a:pPr lvl="1"/>
            <a:r>
              <a:rPr lang="en-US" sz="2400" dirty="0"/>
              <a:t>If there is at least two non-metal atoms the bond can be called covalent.</a:t>
            </a:r>
          </a:p>
          <a:p>
            <a:pPr lvl="2"/>
            <a:r>
              <a:rPr lang="en-US" sz="2000" dirty="0"/>
              <a:t>The position of the element on the periodic table indicates if it is a non-metal or a metal.</a:t>
            </a:r>
          </a:p>
          <a:p>
            <a:pPr lvl="2"/>
            <a:r>
              <a:rPr lang="en-US" sz="2000" dirty="0"/>
              <a:t>Non-metal atoms are found on the right-side of the periodic table.  </a:t>
            </a:r>
          </a:p>
          <a:p>
            <a:pPr lvl="2"/>
            <a:r>
              <a:rPr lang="en-US" sz="2000" dirty="0"/>
              <a:t>Metal atoms are found on the left-hand side and the middle of the periodic table.</a:t>
            </a:r>
          </a:p>
          <a:p>
            <a:pPr lvl="3"/>
            <a:r>
              <a:rPr lang="en-US" sz="1800" dirty="0"/>
              <a:t>A diagonal line from Boron to Astatine (metalloids) separates metal from non-metal.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8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E01D3C-4511-4AA6-A3BA-63A4F4B26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55374"/>
            <a:ext cx="9872870" cy="531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338-F452-4317-B2FC-347BF341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95130"/>
          </a:xfrm>
        </p:spPr>
        <p:txBody>
          <a:bodyPr/>
          <a:lstStyle/>
          <a:p>
            <a:r>
              <a:rPr lang="en-US" dirty="0"/>
              <a:t>Polar vs. Non-polar covalent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441F9-4F8B-451E-9DA1-9732E4BB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10749"/>
            <a:ext cx="10131425" cy="4280452"/>
          </a:xfrm>
        </p:spPr>
        <p:txBody>
          <a:bodyPr/>
          <a:lstStyle/>
          <a:p>
            <a:r>
              <a:rPr lang="en-US" dirty="0"/>
              <a:t>Covalent Bonds are bonds in which electrons are shared between two or more non-metal atoms.</a:t>
            </a:r>
          </a:p>
          <a:p>
            <a:pPr lvl="1"/>
            <a:r>
              <a:rPr lang="en-US" dirty="0"/>
              <a:t>If the atoms are sharing electrons equally it is called a non-polar covalent bond.</a:t>
            </a:r>
          </a:p>
          <a:p>
            <a:pPr lvl="1"/>
            <a:r>
              <a:rPr lang="en-US" dirty="0"/>
              <a:t>If the atoms are sharing electrons unequally it is called a polar covalent bond.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3B4091-93A6-4A0F-BAA3-A6C6EDB83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3281363"/>
            <a:ext cx="67722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70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147</TotalTime>
  <Words>313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Unit 2 – Chemical Bonding</vt:lpstr>
      <vt:lpstr>Ionic Bonding</vt:lpstr>
      <vt:lpstr>Covalent bonding</vt:lpstr>
      <vt:lpstr>PowerPoint Presentation</vt:lpstr>
      <vt:lpstr>Polar vs. Non-polar covalent bonds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Chemical Bonding</dc:title>
  <dc:creator>Wilkens, AJ</dc:creator>
  <cp:lastModifiedBy>Wilkens, AJ</cp:lastModifiedBy>
  <cp:revision>5</cp:revision>
  <dcterms:created xsi:type="dcterms:W3CDTF">2019-01-25T18:57:56Z</dcterms:created>
  <dcterms:modified xsi:type="dcterms:W3CDTF">2019-02-22T17:24:40Z</dcterms:modified>
</cp:coreProperties>
</file>