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88E3-2FE4-44BC-8B01-709D69BEA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2 – Chemical Bonding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CF8E6-F3D5-4F9B-BC4D-E5BC411535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Learning Target 2.3 – Describe the process of ionization including how and why atoms ionize.</a:t>
            </a:r>
          </a:p>
        </p:txBody>
      </p:sp>
    </p:spTree>
    <p:extLst>
      <p:ext uri="{BB962C8B-B14F-4D97-AF65-F5344CB8AC3E}">
        <p14:creationId xmlns:p14="http://schemas.microsoft.com/office/powerpoint/2010/main" val="395216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2A98-830F-4EAB-9F33-43C2D718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5678"/>
          </a:xfrm>
        </p:spPr>
        <p:txBody>
          <a:bodyPr>
            <a:normAutofit/>
          </a:bodyPr>
          <a:lstStyle/>
          <a:p>
            <a:r>
              <a:rPr lang="en-US" dirty="0"/>
              <a:t>Ionization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215D-BA0C-4A9C-98CB-F89994C52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91478"/>
            <a:ext cx="9601200" cy="503582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process of ionization refers to a neutral atom (no overall electric charge) becoming an ion (an atom with a charge).</a:t>
            </a:r>
          </a:p>
          <a:p>
            <a:r>
              <a:rPr lang="en-US" sz="2800" dirty="0"/>
              <a:t>Atoms become ions in order to satisfy the Octet Rule.</a:t>
            </a:r>
          </a:p>
          <a:p>
            <a:pPr lvl="1"/>
            <a:r>
              <a:rPr lang="en-US" sz="2800" i="0" dirty="0"/>
              <a:t>The octet rule states that all atoms should have an outer “shell” that is </a:t>
            </a:r>
            <a:r>
              <a:rPr lang="en-US" sz="2800" i="0" u="sng" dirty="0"/>
              <a:t>full</a:t>
            </a:r>
            <a:r>
              <a:rPr lang="en-US" sz="2800" i="0" dirty="0"/>
              <a:t> of electrons.</a:t>
            </a:r>
          </a:p>
          <a:p>
            <a:r>
              <a:rPr lang="en-US" sz="2800" dirty="0"/>
              <a:t>In order to satisfy the Octet Rule atoms gain or lose electrons.</a:t>
            </a:r>
          </a:p>
          <a:p>
            <a:pPr lvl="1"/>
            <a:r>
              <a:rPr lang="en-US" sz="2800" i="0" dirty="0"/>
              <a:t>If an atom gains electron(s) it becomes a negative ion (anion)</a:t>
            </a:r>
          </a:p>
          <a:p>
            <a:pPr lvl="1"/>
            <a:r>
              <a:rPr lang="en-US" sz="2800" i="0" dirty="0"/>
              <a:t>If an atom loses electron(s) it becomes a positive ion (cation)</a:t>
            </a:r>
          </a:p>
        </p:txBody>
      </p:sp>
    </p:spTree>
    <p:extLst>
      <p:ext uri="{BB962C8B-B14F-4D97-AF65-F5344CB8AC3E}">
        <p14:creationId xmlns:p14="http://schemas.microsoft.com/office/powerpoint/2010/main" val="53654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1D2EB0-AB68-47C7-A1F9-F2F5EBAA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5762"/>
            <a:ext cx="914400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7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17BA1D-D827-41C7-8883-1044F80B5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2" y="622852"/>
            <a:ext cx="8097078" cy="56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6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3B5BB7-0559-4499-9E14-07A30A8E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85774"/>
            <a:ext cx="9144000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9511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</TotalTime>
  <Words>123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Franklin Gothic Book</vt:lpstr>
      <vt:lpstr>Crop</vt:lpstr>
      <vt:lpstr>Unit 2 – Chemical Bonding</vt:lpstr>
      <vt:lpstr>Ionization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– Chemical Bonding</dc:title>
  <dc:creator>Wilkens, AJ</dc:creator>
  <cp:lastModifiedBy>Wilkens, AJ</cp:lastModifiedBy>
  <cp:revision>3</cp:revision>
  <dcterms:created xsi:type="dcterms:W3CDTF">2019-01-25T19:07:42Z</dcterms:created>
  <dcterms:modified xsi:type="dcterms:W3CDTF">2019-01-25T19:15:39Z</dcterms:modified>
</cp:coreProperties>
</file>