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 – Chemical Bonding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Learning Target 2.4 – Write and name chemical formulas for ionic and covalent compounds.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282943"/>
          </a:xfrm>
        </p:spPr>
        <p:txBody>
          <a:bodyPr/>
          <a:lstStyle/>
          <a:p>
            <a:r>
              <a:rPr lang="en-US" dirty="0"/>
              <a:t>Writing Formulas for Ionic Compounds.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882F7B4-FCB1-4E55-8F37-B10D939D3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817" y="2190750"/>
            <a:ext cx="7911548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Writing Ionic Formulas: write the positive ion formula and the negative ion formula then….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5A3842-C38C-46C2-B285-F9B2C9F75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0" y="2443163"/>
            <a:ext cx="9364028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8B03-785F-45C9-A09F-0D6A2AC0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Ionic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7819A-2DC8-4661-9C33-15100DE5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Step 1 – write the name of the positive ion.</a:t>
            </a:r>
          </a:p>
          <a:p>
            <a:r>
              <a:rPr lang="en-US" sz="2400" dirty="0"/>
              <a:t>Step 2 – write the root word of the negative ion.</a:t>
            </a:r>
          </a:p>
          <a:p>
            <a:r>
              <a:rPr lang="en-US" sz="2400" dirty="0"/>
              <a:t>Step 3 – add the suffix –ide to the root word of the negative ion.</a:t>
            </a:r>
          </a:p>
          <a:p>
            <a:pPr lvl="1"/>
            <a:r>
              <a:rPr lang="en-US" sz="2400" dirty="0"/>
              <a:t>Example: if Calcium (cation) and Chlorine (anion) for a molecule we name it…</a:t>
            </a:r>
          </a:p>
          <a:p>
            <a:pPr lvl="2"/>
            <a:r>
              <a:rPr lang="en-US" sz="2400" dirty="0"/>
              <a:t>Calcium Chlor</a:t>
            </a:r>
            <a:r>
              <a:rPr lang="en-US" sz="2400" b="1" dirty="0"/>
              <a:t>ide</a:t>
            </a:r>
            <a:r>
              <a:rPr lang="en-US" sz="2400" dirty="0"/>
              <a:t>    </a:t>
            </a:r>
          </a:p>
          <a:p>
            <a:pPr lvl="1"/>
            <a:r>
              <a:rPr lang="en-US" sz="2400" dirty="0"/>
              <a:t>Example: if Lithium (cation) and Fluorine (anion) form a molecule we name it..</a:t>
            </a:r>
          </a:p>
          <a:p>
            <a:pPr lvl="2"/>
            <a:r>
              <a:rPr lang="en-US" sz="2400" dirty="0"/>
              <a:t>Lithium Fluor</a:t>
            </a:r>
            <a:r>
              <a:rPr lang="en-US" sz="2400" b="1" dirty="0"/>
              <a:t>ide</a:t>
            </a:r>
          </a:p>
          <a:p>
            <a:pPr lvl="2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5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BB11-FD26-45B1-AF0B-D4BCE169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&amp; Naming Formulas for Covalent Compounds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F2A3B4-4152-463C-9B08-19EA30BC7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76" y="2190750"/>
            <a:ext cx="9001124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0F04-9503-47BC-AD53-818E7FF2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for Naming Covalent Compounds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2141D-2D6E-4B61-BCD1-5865E8B1E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0" y="2190750"/>
            <a:ext cx="9001125" cy="43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22</TotalTime>
  <Words>142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Wingdings</vt:lpstr>
      <vt:lpstr>Educational subjects 16x9</vt:lpstr>
      <vt:lpstr>Unit 2 – Chemical Bonding</vt:lpstr>
      <vt:lpstr>Writing Formulas for Ionic Compounds.</vt:lpstr>
      <vt:lpstr>Another Example of Writing Ionic Formulas: write the positive ion formula and the negative ion formula then….</vt:lpstr>
      <vt:lpstr>Naming Ionic Formulas</vt:lpstr>
      <vt:lpstr>Writing &amp; Naming Formulas for Covalent Compounds</vt:lpstr>
      <vt:lpstr>Prefixes for Naming Covalent Compounds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– Chemical Bonding</dc:title>
  <dc:creator>Wilkens, AJ</dc:creator>
  <cp:lastModifiedBy>Wilkens, AJ</cp:lastModifiedBy>
  <cp:revision>3</cp:revision>
  <dcterms:created xsi:type="dcterms:W3CDTF">2019-01-25T19:20:28Z</dcterms:created>
  <dcterms:modified xsi:type="dcterms:W3CDTF">2019-01-25T19:43:00Z</dcterms:modified>
</cp:coreProperties>
</file>