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C0D6-65CD-4746-86FA-C88273643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3 – Chemical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1B4D8-6FE5-479C-9E7B-994AB6027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Learning target 3.1 – Identify Physical vs. chemical changes</a:t>
            </a:r>
          </a:p>
        </p:txBody>
      </p:sp>
    </p:spTree>
    <p:extLst>
      <p:ext uri="{BB962C8B-B14F-4D97-AF65-F5344CB8AC3E}">
        <p14:creationId xmlns:p14="http://schemas.microsoft.com/office/powerpoint/2010/main" val="181540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7B1A-5619-4985-A7F3-B9B8A78E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0D8A-1E6A-4A2A-AD35-F1C9C09F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43271"/>
            <a:ext cx="10131425" cy="4147930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Physical changes are changes affecting the form of a chemical substance, but not its chemical composition.</a:t>
            </a:r>
          </a:p>
          <a:p>
            <a:pPr lvl="1"/>
            <a:r>
              <a:rPr lang="en-US" sz="3800" dirty="0"/>
              <a:t>In other words: if the chemical structure of a substance does not change we call it “physical”.</a:t>
            </a:r>
          </a:p>
          <a:p>
            <a:pPr lvl="1"/>
            <a:r>
              <a:rPr lang="en-US" sz="3800" dirty="0"/>
              <a:t>In a physical change </a:t>
            </a:r>
            <a:r>
              <a:rPr lang="en-US" sz="3800" u="sng" dirty="0"/>
              <a:t>no new substance is created</a:t>
            </a:r>
            <a:r>
              <a:rPr lang="en-US" sz="3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929DF-A671-4C42-8C4C-D3F8F401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464234"/>
            <a:ext cx="9875519" cy="55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8F97D-E8DD-4B59-A783-375D8C3AE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422031"/>
            <a:ext cx="9664505" cy="60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9E05-26F2-41C7-80E9-D143BFC3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CAB2-308D-485C-A777-E14DFD69C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02191"/>
            <a:ext cx="10131425" cy="4089009"/>
          </a:xfrm>
        </p:spPr>
        <p:txBody>
          <a:bodyPr>
            <a:normAutofit/>
          </a:bodyPr>
          <a:lstStyle/>
          <a:p>
            <a:r>
              <a:rPr lang="en-US" sz="2800" dirty="0"/>
              <a:t>A chemical change occurs when the substance's composition is changed. </a:t>
            </a:r>
          </a:p>
          <a:p>
            <a:r>
              <a:rPr lang="en-US" sz="2800" dirty="0"/>
              <a:t>When </a:t>
            </a:r>
            <a:r>
              <a:rPr lang="en-US" sz="2800" u="sng" dirty="0"/>
              <a:t>bonds are broken and new ones are formed </a:t>
            </a:r>
            <a:r>
              <a:rPr lang="en-US" sz="2800" dirty="0"/>
              <a:t>a chemical change occurs.</a:t>
            </a:r>
          </a:p>
          <a:p>
            <a:r>
              <a:rPr lang="en-US" sz="2800" dirty="0"/>
              <a:t>When </a:t>
            </a:r>
            <a:r>
              <a:rPr lang="en-US" sz="2800" u="sng" dirty="0"/>
              <a:t>a new chemical is created </a:t>
            </a:r>
            <a:r>
              <a:rPr lang="en-US" sz="2800" dirty="0"/>
              <a:t>the process is called a chemical change.</a:t>
            </a:r>
          </a:p>
        </p:txBody>
      </p:sp>
    </p:spTree>
    <p:extLst>
      <p:ext uri="{BB962C8B-B14F-4D97-AF65-F5344CB8AC3E}">
        <p14:creationId xmlns:p14="http://schemas.microsoft.com/office/powerpoint/2010/main" val="250871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0C0C-C8DC-4059-B004-AB6AF156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25" y="379828"/>
            <a:ext cx="9397218" cy="59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0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15DCED-9C72-43AE-B15D-9AF6F85AE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18" y="771525"/>
            <a:ext cx="9495694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0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429F2-F8D4-4391-BBB8-8B29AC483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44062"/>
            <a:ext cx="9144000" cy="52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9620A3-E038-4CD1-9400-8464588D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38" y="914400"/>
            <a:ext cx="846875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83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25</TotalTime>
  <Words>60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Unit 3 – Chemical Reactions</vt:lpstr>
      <vt:lpstr>Physical changes</vt:lpstr>
      <vt:lpstr>PowerPoint Presentation</vt:lpstr>
      <vt:lpstr>PowerPoint Presentation</vt:lpstr>
      <vt:lpstr>Chemical changes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– Chemical Reactions</dc:title>
  <dc:creator>Wilkens, AJ</dc:creator>
  <cp:lastModifiedBy>Wilkens, AJ</cp:lastModifiedBy>
  <cp:revision>6</cp:revision>
  <dcterms:created xsi:type="dcterms:W3CDTF">2019-01-28T15:38:13Z</dcterms:created>
  <dcterms:modified xsi:type="dcterms:W3CDTF">2019-01-28T16:03:20Z</dcterms:modified>
</cp:coreProperties>
</file>