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E39B7-B189-499D-AB45-677AF6AEDE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3 – Chemical Reactions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CA3B03-34AC-43C1-82B9-50419013DD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Learning Target 3.4 – Identify/Classify various types of chemical reactions. (single-replacement, double-replacement, decomposition, synthesis/addition, combustion, exothermic, endothermic)</a:t>
            </a:r>
          </a:p>
        </p:txBody>
      </p:sp>
    </p:spTree>
    <p:extLst>
      <p:ext uri="{BB962C8B-B14F-4D97-AF65-F5344CB8AC3E}">
        <p14:creationId xmlns:p14="http://schemas.microsoft.com/office/powerpoint/2010/main" val="269082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E237B-6B11-48BC-AE2C-C57A3F163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314949"/>
            <a:ext cx="8534400" cy="679449"/>
          </a:xfrm>
        </p:spPr>
        <p:txBody>
          <a:bodyPr>
            <a:normAutofit/>
          </a:bodyPr>
          <a:lstStyle/>
          <a:p>
            <a:r>
              <a:rPr lang="en-US" dirty="0"/>
              <a:t>Exothermic Reactions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DE769-4DDD-4CEA-BE6F-87C853E6D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057650"/>
          </a:xfrm>
        </p:spPr>
        <p:txBody>
          <a:bodyPr/>
          <a:lstStyle/>
          <a:p>
            <a:r>
              <a:rPr lang="en-US" dirty="0"/>
              <a:t>An exothermic reaction releases energy.</a:t>
            </a:r>
          </a:p>
          <a:p>
            <a:pPr lvl="1"/>
            <a:r>
              <a:rPr lang="en-US" dirty="0"/>
              <a:t>Energy will appear as a product in the equation.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8B9D9E-F11A-4F51-9C25-C8C09814F0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88" y="1595437"/>
            <a:ext cx="8072437" cy="351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125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0492E-1501-46A7-A67D-81BA1FB5B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Endothermic reactions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3E695-293E-4006-AFB2-F1B110A45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Endothermic reactions consume energy.</a:t>
            </a:r>
          </a:p>
          <a:p>
            <a:pPr lvl="1"/>
            <a:r>
              <a:rPr lang="en-US" dirty="0"/>
              <a:t>Energy will appear as a reactant in the chemical equation.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8C051D-446E-4499-B807-52C4ABFE3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313" y="1943100"/>
            <a:ext cx="7629525" cy="254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36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7E310-EC28-45E1-BD2A-857895362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 (addition) reaction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CD864-8AC7-4D87-B4C5-A1C94FE2C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synthesis (or addition) reaction is a reaction in which two reactants combine to form one larger/more complex product.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B6B00D-12FF-4CF1-8D89-740E1418D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50" y="1614489"/>
            <a:ext cx="6400800" cy="268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80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21750-DB44-408F-9C59-F8D9F17CC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Decomposition reaction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E678A-24E9-4787-83A1-161145D39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decomposition reaction is one in which a single reactant is broken down into more than one product.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7D2A28-A219-4EB4-AB33-B2348C73F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1600199"/>
            <a:ext cx="8450263" cy="288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08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12DC8-0572-417B-B485-7A6C7AE18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Replacement Reaction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0E9F7-7F7F-4579-B30E-89E3E37EE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single-replacement (also called single-displacement) reaction is one in which one atom takes the place of another within a molecule.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F5F4C4-6B06-436C-902E-9610B0D227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139" y="1962150"/>
            <a:ext cx="7532686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36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0EEC6-00FA-4FF3-B715-2BD64E7B8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replacement reaction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8A00E-507A-42E0-8875-DD944094B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double replacement reaction (also called double displacement) is a reaction in which two pairs (of atoms) switch partners.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6E6269-F93F-4E4E-8A3F-772E0D706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1843087"/>
            <a:ext cx="6943725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799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F2B25-AAB6-442D-9F07-70DE2B78B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Combustion reactions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C00F2-DDEB-4856-8A5C-12832E733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combustion reaction is one in which a carbon-containing compound is combined with oxygen to produce carbon dioxide, water, and energy.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114541-F4D3-477C-BF79-B9D53316E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62" y="1747837"/>
            <a:ext cx="7467600" cy="242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489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AF7909-582D-4469-A7A9-DAE2B5F60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49" y="671513"/>
            <a:ext cx="9858375" cy="540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95280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</TotalTime>
  <Words>200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Slice</vt:lpstr>
      <vt:lpstr>Unit 3 – Chemical Reactions</vt:lpstr>
      <vt:lpstr>Exothermic Reactions</vt:lpstr>
      <vt:lpstr>Endothermic reactions</vt:lpstr>
      <vt:lpstr>Synthesis (addition) reaction</vt:lpstr>
      <vt:lpstr>Decomposition reaction</vt:lpstr>
      <vt:lpstr>Single Replacement Reaction</vt:lpstr>
      <vt:lpstr>Double replacement reaction</vt:lpstr>
      <vt:lpstr>Combustion reactions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– Chemical Reactions</dc:title>
  <dc:creator>Wilkens, AJ</dc:creator>
  <cp:lastModifiedBy>Wilkens, AJ</cp:lastModifiedBy>
  <cp:revision>8</cp:revision>
  <dcterms:created xsi:type="dcterms:W3CDTF">2019-01-28T18:16:07Z</dcterms:created>
  <dcterms:modified xsi:type="dcterms:W3CDTF">2019-01-28T19:00:13Z</dcterms:modified>
</cp:coreProperties>
</file>