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84E3F-5834-468D-BE07-EE9E72C746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4 – Nuclear Reactions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2859BB-C35E-4C2E-9C4A-AA0A24718E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Learning Target 4.1 – Identify and describe nuclear reactions: Fission &amp; Fusion</a:t>
            </a:r>
          </a:p>
        </p:txBody>
      </p:sp>
    </p:spTree>
    <p:extLst>
      <p:ext uri="{BB962C8B-B14F-4D97-AF65-F5344CB8AC3E}">
        <p14:creationId xmlns:p14="http://schemas.microsoft.com/office/powerpoint/2010/main" val="1123645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474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EE9C3-348A-427D-9CAE-85F8BB71E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Nuclear Reactions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EF829-2573-4D3D-ACF6-0AE9ADCA9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a change in the identity or characteristics </a:t>
            </a:r>
            <a:r>
              <a:rPr lang="en-US" sz="6000" u="sng" dirty="0"/>
              <a:t>of an atomic nucleus.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60263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0BB3B-54A0-499D-ADE2-541747C2B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Fusion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C7A3A-8E4A-476B-9C0F-D2D055ADB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Combining two, or more, atomic nuclei to create a larger atomic nucleus.</a:t>
            </a:r>
          </a:p>
          <a:p>
            <a:pPr lvl="1"/>
            <a:r>
              <a:rPr lang="en-US" sz="2000" dirty="0"/>
              <a:t>This process releases/produces energy.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70DCC0-D70A-4C93-9B15-DBEBDC189A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7130" y="2252870"/>
            <a:ext cx="5300870" cy="358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704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99CEA-8251-4C5A-BA2A-60A4FA503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Fission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ED5CA-F9A4-4C2A-B75C-6CFE43D34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Fission is the process of splitting a large, unstable, nucleus into smaller, stable, nuclei.</a:t>
            </a:r>
          </a:p>
          <a:p>
            <a:pPr lvl="1"/>
            <a:r>
              <a:rPr lang="en-US" dirty="0"/>
              <a:t>This process releases a large amount of energy.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D06029-86A3-4588-A23E-CFDFC5D04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3878" y="1433512"/>
            <a:ext cx="5817706" cy="461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136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B8FF5EB-D513-4D4D-AF5B-6D708833D3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5" y="857250"/>
            <a:ext cx="885825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265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9FCA4-12A8-415F-AD1F-77515F249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5D77F-4987-4273-9D06-CE657ABFD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Radioactivity is the emission of particles or energy from an unstable nucleus.</a:t>
            </a:r>
          </a:p>
          <a:p>
            <a:r>
              <a:rPr lang="en-US" sz="3200" dirty="0"/>
              <a:t>There are three main types of radioactivity</a:t>
            </a:r>
          </a:p>
          <a:p>
            <a:pPr lvl="1"/>
            <a:r>
              <a:rPr lang="en-US" sz="3200" dirty="0"/>
              <a:t>Alpha</a:t>
            </a:r>
          </a:p>
          <a:p>
            <a:pPr lvl="1"/>
            <a:r>
              <a:rPr lang="en-US" sz="3200" dirty="0"/>
              <a:t>Beta</a:t>
            </a:r>
          </a:p>
          <a:p>
            <a:pPr lvl="1"/>
            <a:r>
              <a:rPr lang="en-US" sz="3200" dirty="0"/>
              <a:t>Gamma</a:t>
            </a:r>
          </a:p>
        </p:txBody>
      </p:sp>
    </p:spTree>
    <p:extLst>
      <p:ext uri="{BB962C8B-B14F-4D97-AF65-F5344CB8AC3E}">
        <p14:creationId xmlns:p14="http://schemas.microsoft.com/office/powerpoint/2010/main" val="93795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864EA-E50C-4D0F-A5E0-2236D2F9F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 Radiation (decay)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FF5B3-5DF2-44B8-9DA3-44FFB0DD8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437322"/>
            <a:ext cx="6281873" cy="5614486"/>
          </a:xfrm>
        </p:spPr>
        <p:txBody>
          <a:bodyPr>
            <a:normAutofit fontScale="25000" lnSpcReduction="20000"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9600" dirty="0"/>
              <a:t>During Alpha Decay</a:t>
            </a:r>
          </a:p>
          <a:p>
            <a:pPr lvl="1"/>
            <a:r>
              <a:rPr lang="en-US" sz="9600" dirty="0"/>
              <a:t>An unstable nucleus emits a particle consisting of 2-protons and 2-neutrons (essentially a helium nucleus)</a:t>
            </a:r>
          </a:p>
          <a:p>
            <a:pPr lvl="2"/>
            <a:r>
              <a:rPr lang="en-US" sz="9600" dirty="0"/>
              <a:t>This particle is called an “alpha” particle</a:t>
            </a:r>
          </a:p>
          <a:p>
            <a:pPr lvl="2"/>
            <a:r>
              <a:rPr lang="en-US" sz="9600" dirty="0"/>
              <a:t>Each time an alpha particle leaves a nucleus the nucleus gets smaller.  </a:t>
            </a:r>
          </a:p>
          <a:p>
            <a:pPr lvl="3"/>
            <a:r>
              <a:rPr lang="en-US" sz="9600" dirty="0"/>
              <a:t>The atomic number is decreased by 2</a:t>
            </a:r>
          </a:p>
          <a:p>
            <a:pPr lvl="3"/>
            <a:r>
              <a:rPr lang="en-US" sz="9600" dirty="0"/>
              <a:t>The mass number is decreased by 4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452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36120E0-A465-47E0-9779-4FC98E96D2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271" y="755374"/>
            <a:ext cx="8322364" cy="530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404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0EC01-3F97-48C7-A9BA-D79CFD8F6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Beta Radiation (decay)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6E55C-4C3C-4822-BD2E-7CF76C5CF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During beta decay.</a:t>
            </a:r>
          </a:p>
          <a:p>
            <a:pPr lvl="1"/>
            <a:r>
              <a:rPr lang="en-US" sz="3200" dirty="0"/>
              <a:t>A neutron turns into a proton and an electron (beta particle).</a:t>
            </a:r>
          </a:p>
          <a:p>
            <a:pPr lvl="2"/>
            <a:r>
              <a:rPr lang="en-US" sz="3200" dirty="0"/>
              <a:t>The proton stays in the nucleus.</a:t>
            </a:r>
          </a:p>
          <a:p>
            <a:pPr lvl="2"/>
            <a:r>
              <a:rPr lang="en-US" sz="3200" dirty="0"/>
              <a:t>The electron is emitted as a beta particle. </a:t>
            </a:r>
          </a:p>
        </p:txBody>
      </p:sp>
    </p:spTree>
    <p:extLst>
      <p:ext uri="{BB962C8B-B14F-4D97-AF65-F5344CB8AC3E}">
        <p14:creationId xmlns:p14="http://schemas.microsoft.com/office/powerpoint/2010/main" val="398995948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78C30D"/>
      </a:accent1>
      <a:accent2>
        <a:srgbClr val="099B62"/>
      </a:accent2>
      <a:accent3>
        <a:srgbClr val="21CFDF"/>
      </a:accent3>
      <a:accent4>
        <a:srgbClr val="179FDF"/>
      </a:accent4>
      <a:accent5>
        <a:srgbClr val="E75710"/>
      </a:accent5>
      <a:accent6>
        <a:srgbClr val="F89C19"/>
      </a:accent6>
      <a:hlink>
        <a:srgbClr val="7CDE25"/>
      </a:hlink>
      <a:folHlink>
        <a:srgbClr val="BCE8A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30</TotalTime>
  <Words>207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 Light</vt:lpstr>
      <vt:lpstr>Rockwell</vt:lpstr>
      <vt:lpstr>Wingdings</vt:lpstr>
      <vt:lpstr>Atlas</vt:lpstr>
      <vt:lpstr>Unit 4 – Nuclear Reactions</vt:lpstr>
      <vt:lpstr>Nuclear Reactions</vt:lpstr>
      <vt:lpstr>Fusion</vt:lpstr>
      <vt:lpstr>Fission</vt:lpstr>
      <vt:lpstr>PowerPoint Presentation</vt:lpstr>
      <vt:lpstr>Radioactivity</vt:lpstr>
      <vt:lpstr>Alpha Radiation (decay)</vt:lpstr>
      <vt:lpstr>PowerPoint Presentation</vt:lpstr>
      <vt:lpstr>Beta Radiation (decay)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– Nuclear Reactions</dc:title>
  <dc:creator>Wilkens, AJ</dc:creator>
  <cp:lastModifiedBy>Wilkens, AJ</cp:lastModifiedBy>
  <cp:revision>10</cp:revision>
  <dcterms:created xsi:type="dcterms:W3CDTF">2019-01-28T21:47:01Z</dcterms:created>
  <dcterms:modified xsi:type="dcterms:W3CDTF">2019-01-28T22:17:09Z</dcterms:modified>
</cp:coreProperties>
</file>