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7A2E-A1CA-4607-AC07-7B03F502F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 – Nuclear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2D500-C06F-4BD3-ADA0-26ECE2589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Learning Target 4.2 – Define Radioactivity and describe three forms: Alpha, Beta, &amp; Gamma</a:t>
            </a:r>
          </a:p>
        </p:txBody>
      </p:sp>
    </p:spTree>
    <p:extLst>
      <p:ext uri="{BB962C8B-B14F-4D97-AF65-F5344CB8AC3E}">
        <p14:creationId xmlns:p14="http://schemas.microsoft.com/office/powerpoint/2010/main" val="424117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A7C906-8E4E-45DA-92D8-58A8B403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09" y="940904"/>
            <a:ext cx="8839200" cy="48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2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C547-1454-4880-83FC-F5BDF10F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Block Radiation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D54819-8F1A-40FA-B359-C50C97EC7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190" y="1358627"/>
            <a:ext cx="5287619" cy="41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A6FD-B963-4BE4-A630-40563F21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2598-4599-46B2-A2B6-20E925DE7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Radioactivity</a:t>
            </a:r>
            <a:r>
              <a:rPr lang="en-US" sz="2800" dirty="0"/>
              <a:t> – the emission/release of energy and/or particles from an unstable nucleus.</a:t>
            </a:r>
          </a:p>
          <a:p>
            <a:pPr lvl="1"/>
            <a:r>
              <a:rPr lang="en-US" sz="2800" dirty="0"/>
              <a:t>Three main types:</a:t>
            </a:r>
          </a:p>
          <a:p>
            <a:pPr lvl="2"/>
            <a:r>
              <a:rPr lang="en-US" sz="2800" u="sng" dirty="0"/>
              <a:t>Alpha Decay </a:t>
            </a:r>
            <a:r>
              <a:rPr lang="en-US" sz="2800" dirty="0"/>
              <a:t>(Radiation)</a:t>
            </a:r>
          </a:p>
          <a:p>
            <a:pPr lvl="2"/>
            <a:r>
              <a:rPr lang="en-US" sz="2800" u="sng" dirty="0"/>
              <a:t>Beta Decay </a:t>
            </a:r>
            <a:r>
              <a:rPr lang="en-US" sz="2800" dirty="0"/>
              <a:t>(Radiation)</a:t>
            </a:r>
          </a:p>
          <a:p>
            <a:pPr lvl="2"/>
            <a:r>
              <a:rPr lang="en-US" sz="2800" u="sng" dirty="0"/>
              <a:t>Gamma Decay </a:t>
            </a:r>
            <a:r>
              <a:rPr lang="en-US" sz="2800" dirty="0"/>
              <a:t>(Radiation)</a:t>
            </a:r>
          </a:p>
        </p:txBody>
      </p:sp>
    </p:spTree>
    <p:extLst>
      <p:ext uri="{BB962C8B-B14F-4D97-AF65-F5344CB8AC3E}">
        <p14:creationId xmlns:p14="http://schemas.microsoft.com/office/powerpoint/2010/main" val="8783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FCDB-FB77-425A-9B7E-19BD9066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Decay (Radiation)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6BFDF-5B85-4BEB-923A-11F06D4BB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During the process of Alpha Decay (Radiation)</a:t>
            </a:r>
          </a:p>
          <a:p>
            <a:pPr lvl="1"/>
            <a:r>
              <a:rPr lang="en-US" sz="2400" dirty="0"/>
              <a:t>Energy is released in the form of an Alpha Particle</a:t>
            </a:r>
          </a:p>
          <a:p>
            <a:pPr lvl="2"/>
            <a:r>
              <a:rPr lang="en-US" sz="2000" dirty="0"/>
              <a:t>An alpha particle consist of 2-protons &amp; 2-neutrons.  (this is essentially a helium nucleus).</a:t>
            </a:r>
          </a:p>
          <a:p>
            <a:pPr lvl="2"/>
            <a:r>
              <a:rPr lang="en-US" sz="2000" dirty="0"/>
              <a:t>Alpha Particle Symbol -    </a:t>
            </a:r>
            <a:r>
              <a:rPr lang="en-US" sz="2000" baseline="30000" dirty="0"/>
              <a:t>4</a:t>
            </a:r>
            <a:r>
              <a:rPr lang="en-US" sz="2000" baseline="-25000" dirty="0"/>
              <a:t>2</a:t>
            </a:r>
            <a:r>
              <a:rPr lang="en-US" sz="2000" dirty="0"/>
              <a:t> He  or  </a:t>
            </a:r>
          </a:p>
          <a:p>
            <a:pPr lvl="1"/>
            <a:r>
              <a:rPr lang="en-US" sz="2400" dirty="0"/>
              <a:t>The release of an Alpha Particle causes the following changes to the nucleus:</a:t>
            </a:r>
          </a:p>
          <a:p>
            <a:pPr lvl="2"/>
            <a:r>
              <a:rPr lang="en-US" sz="2000" dirty="0"/>
              <a:t>Mass number reduced by 4</a:t>
            </a:r>
          </a:p>
          <a:p>
            <a:pPr lvl="2"/>
            <a:r>
              <a:rPr lang="en-US" sz="2000" dirty="0"/>
              <a:t>Atomic number reduced by 2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48290-6109-4863-81FD-87D89D2B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2" y="3458817"/>
            <a:ext cx="821634" cy="4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1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D3D78-B60F-48A8-870E-CD3F061A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1232452"/>
            <a:ext cx="7832035" cy="43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9A1E-E91B-44CA-A6D2-6B60C246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Beta Decay (Radiation)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F21E-31C2-40CA-A73A-C74270BF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596348"/>
            <a:ext cx="6281873" cy="5455460"/>
          </a:xfrm>
        </p:spPr>
        <p:txBody>
          <a:bodyPr/>
          <a:lstStyle/>
          <a:p>
            <a:r>
              <a:rPr lang="en-US" sz="2800" dirty="0"/>
              <a:t>During the process of Beta Decay:</a:t>
            </a:r>
          </a:p>
          <a:p>
            <a:pPr lvl="1"/>
            <a:r>
              <a:rPr lang="en-US" sz="2400" dirty="0"/>
              <a:t>A proton splits into a neutron and an electron.  </a:t>
            </a:r>
          </a:p>
          <a:p>
            <a:pPr lvl="2"/>
            <a:r>
              <a:rPr lang="en-US" sz="2000" dirty="0"/>
              <a:t>The neutron stays in the nucleus.</a:t>
            </a:r>
          </a:p>
          <a:p>
            <a:pPr lvl="2"/>
            <a:r>
              <a:rPr lang="en-US" sz="2000" dirty="0"/>
              <a:t>The electron is emitted as a beta particle (an electron). </a:t>
            </a:r>
          </a:p>
          <a:p>
            <a:pPr lvl="2"/>
            <a:r>
              <a:rPr lang="en-US" sz="2000" dirty="0"/>
              <a:t>Symbol for Beta Particle -  </a:t>
            </a:r>
            <a:r>
              <a:rPr lang="en-US" sz="2800" baseline="30000" dirty="0"/>
              <a:t>0</a:t>
            </a:r>
            <a:r>
              <a:rPr lang="en-US" sz="2800" baseline="-25000" dirty="0"/>
              <a:t>-1</a:t>
            </a:r>
            <a:r>
              <a:rPr lang="en-US" sz="2800" dirty="0"/>
              <a:t>e</a:t>
            </a:r>
          </a:p>
          <a:p>
            <a:r>
              <a:rPr lang="en-US" sz="2800" dirty="0"/>
              <a:t>Beta decay causes the following changes in a nucleus</a:t>
            </a:r>
          </a:p>
          <a:p>
            <a:pPr lvl="1"/>
            <a:r>
              <a:rPr lang="en-US" sz="2400" dirty="0"/>
              <a:t>Atomic number goes up by one.</a:t>
            </a:r>
          </a:p>
          <a:p>
            <a:pPr lvl="2"/>
            <a:r>
              <a:rPr lang="en-US" sz="2000" dirty="0"/>
              <a:t>(note: the mass does not change)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0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8E914-0055-4EC1-886A-837097DB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2" y="212034"/>
            <a:ext cx="7871792" cy="2570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17A24-83EE-4606-B736-8AE40B6E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42" y="3048001"/>
            <a:ext cx="6745357" cy="27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9AB3-C17C-4B25-B927-DAF5B4F3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Decay</a:t>
            </a:r>
            <a:br>
              <a:rPr lang="en-US" dirty="0"/>
            </a:br>
            <a:r>
              <a:rPr lang="en-US" dirty="0"/>
              <a:t>(Radiation)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03FE2-6733-4245-A58A-BF16F97A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During the process of Gamma Decay (radiation)</a:t>
            </a:r>
          </a:p>
          <a:p>
            <a:pPr lvl="1"/>
            <a:r>
              <a:rPr lang="en-US" sz="2800" dirty="0"/>
              <a:t>An unstable nucleus emits electromagnetic radiation (light wave / photon) to become a stable nucleus.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1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85E00-760A-4B4E-B007-B536CDEB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54" y="689114"/>
            <a:ext cx="5505450" cy="2183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7DDEE-2DAB-4501-AB88-51B040D2E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0" y="3242640"/>
            <a:ext cx="5897218" cy="23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7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F2E48-E500-4D41-A4DA-4F0D8209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356616"/>
            <a:ext cx="11410122" cy="58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575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123</TotalTime>
  <Words>236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Unit 4 – Nuclear Reactions</vt:lpstr>
      <vt:lpstr>Radioactivity</vt:lpstr>
      <vt:lpstr>Alpha Decay (Radiation)</vt:lpstr>
      <vt:lpstr>PowerPoint Presentation</vt:lpstr>
      <vt:lpstr>Beta Decay (Radiation)</vt:lpstr>
      <vt:lpstr>PowerPoint Presentation</vt:lpstr>
      <vt:lpstr>Gamma Decay (Radiation)</vt:lpstr>
      <vt:lpstr>PowerPoint Presentation</vt:lpstr>
      <vt:lpstr>PowerPoint Presentation</vt:lpstr>
      <vt:lpstr>PowerPoint Presentation</vt:lpstr>
      <vt:lpstr>How to Block Radiation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– Nuclear Reactions</dc:title>
  <dc:creator>Wilkens, AJ</dc:creator>
  <cp:lastModifiedBy>Wilkens, AJ</cp:lastModifiedBy>
  <cp:revision>16</cp:revision>
  <dcterms:created xsi:type="dcterms:W3CDTF">2019-01-29T14:29:05Z</dcterms:created>
  <dcterms:modified xsi:type="dcterms:W3CDTF">2019-01-29T16:32:07Z</dcterms:modified>
</cp:coreProperties>
</file>