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F080-1920-4FAA-98F4-482377E4A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 – Nuclear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F9870-E0FB-445D-BA67-3E2680B3A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Learning Target 4.3 – Compare &amp; Contrast Nuclear Reactions vs.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75466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8411-F096-4105-8006-D537630B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Difference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D43E9F-6FCF-4BFD-822D-7DD00EBAF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325" y="2757488"/>
            <a:ext cx="7429499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2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C88B67-73AD-4B52-B45F-FE0E6E9F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371600"/>
            <a:ext cx="6386513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1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041A8-4061-4403-BC08-9CD5F889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00100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5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21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Unit 4 – Nuclear Reactions</vt:lpstr>
      <vt:lpstr>The Main Difference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– Nuclear Reactions</dc:title>
  <dc:creator>Wilkens, AJ</dc:creator>
  <cp:lastModifiedBy>Wilkens, AJ</cp:lastModifiedBy>
  <cp:revision>2</cp:revision>
  <dcterms:created xsi:type="dcterms:W3CDTF">2019-01-29T17:17:29Z</dcterms:created>
  <dcterms:modified xsi:type="dcterms:W3CDTF">2019-01-29T17:23:28Z</dcterms:modified>
</cp:coreProperties>
</file>