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1584-C2FD-4078-9DDB-4BEEE3C28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 – nuclear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9BE70-3A4B-43CF-ABFC-B7755F23B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284356"/>
          </a:xfrm>
        </p:spPr>
        <p:txBody>
          <a:bodyPr>
            <a:normAutofit/>
          </a:bodyPr>
          <a:lstStyle/>
          <a:p>
            <a:r>
              <a:rPr lang="en-US" sz="3200" dirty="0"/>
              <a:t>Learning Target 4.4 – Read, write, and balance nuclear equations using isotope notation.</a:t>
            </a:r>
          </a:p>
        </p:txBody>
      </p:sp>
    </p:spTree>
    <p:extLst>
      <p:ext uri="{BB962C8B-B14F-4D97-AF65-F5344CB8AC3E}">
        <p14:creationId xmlns:p14="http://schemas.microsoft.com/office/powerpoint/2010/main" val="262400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80B5-A9CC-43C2-BEBB-0F04BA05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Notation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E4E16F-D958-4124-9B77-3117E6CF4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187" y="2239169"/>
            <a:ext cx="489585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D91D3-7FFA-465F-BA3B-8FE5C0C0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262" y="2357438"/>
            <a:ext cx="3305175" cy="30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1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3D460-7E56-4A38-B11F-9BEABD96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728662"/>
            <a:ext cx="10672763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A1DB-B13E-41DA-B08E-8AD9FB45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Nuclear Equation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E6F268-8A29-4627-AA99-22FE9825F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976" y="2057401"/>
            <a:ext cx="8601074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8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0B4CF-320B-48C6-908D-1B46F461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71513"/>
            <a:ext cx="9144000" cy="58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1BA5C9-9097-42F3-AA18-9EB500B5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123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</TotalTime>
  <Words>27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Unit 4 – nuclear reactions</vt:lpstr>
      <vt:lpstr>Isotope Notation</vt:lpstr>
      <vt:lpstr>PowerPoint Presentation</vt:lpstr>
      <vt:lpstr>Reading a Nuclear Equation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– nuclear reactions</dc:title>
  <dc:creator>Wilkens, AJ</dc:creator>
  <cp:lastModifiedBy>Wilkens, AJ</cp:lastModifiedBy>
  <cp:revision>3</cp:revision>
  <dcterms:created xsi:type="dcterms:W3CDTF">2019-01-29T17:23:54Z</dcterms:created>
  <dcterms:modified xsi:type="dcterms:W3CDTF">2019-01-29T17:32:16Z</dcterms:modified>
</cp:coreProperties>
</file>